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13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98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53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04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59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84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64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84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25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69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9F3F-1878-4D8E-B080-F3C8D467C387}" type="datetimeFigureOut">
              <a:rPr lang="sv-SE" smtClean="0"/>
              <a:t>2025-06-13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C1C5-F32F-4A6E-BA93-3164116FD4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8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2000">
                <a:schemeClr val="tx1">
                  <a:alpha val="0"/>
                </a:schemeClr>
              </a:gs>
              <a:gs pos="44000">
                <a:schemeClr val="tx1">
                  <a:alpha val="46000"/>
                </a:schemeClr>
              </a:gs>
              <a:gs pos="84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3198845" y="2286611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800" b="0" i="0" dirty="0">
              <a:solidFill>
                <a:schemeClr val="bg1"/>
              </a:solidFill>
              <a:effectLst/>
              <a:latin typeface="Oswald"/>
            </a:endParaRPr>
          </a:p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Oswald"/>
              </a:rPr>
              <a:t>Ecosystems in Transition</a:t>
            </a:r>
            <a:endParaRPr lang="en-US" b="1" i="0" dirty="0">
              <a:solidFill>
                <a:schemeClr val="bg1"/>
              </a:solidFill>
              <a:effectLst/>
              <a:latin typeface="Oswald"/>
            </a:endParaRP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Merriweather"/>
              </a:rPr>
              <a:t>Umeå, Sweden</a:t>
            </a:r>
          </a:p>
          <a:p>
            <a:pPr algn="ctr"/>
            <a:endParaRPr lang="en-US" dirty="0">
              <a:solidFill>
                <a:schemeClr val="bg1"/>
              </a:solidFill>
              <a:latin typeface="Merriweather"/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  <a:latin typeface="Merriweather"/>
            </a:endParaRPr>
          </a:p>
          <a:p>
            <a:pPr algn="ctr"/>
            <a:r>
              <a:rPr lang="en-US" sz="2000" b="1" i="0" dirty="0">
                <a:solidFill>
                  <a:schemeClr val="bg1"/>
                </a:solidFill>
                <a:effectLst/>
                <a:latin typeface="Merriweather"/>
              </a:rPr>
              <a:t>For more information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erriweather"/>
              </a:rPr>
              <a:t>Check out our website: www.slu.se/biogeomon2026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erriweather"/>
              </a:rPr>
              <a:t>Send us an email: Biogeomon2026@slu.se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erriweather"/>
              </a:rPr>
              <a:t>Sign-up to our mailing list! </a:t>
            </a:r>
            <a:endParaRPr lang="en-US" sz="1600" b="0" i="0" dirty="0">
              <a:solidFill>
                <a:schemeClr val="bg1"/>
              </a:solidFill>
              <a:effectLst/>
              <a:latin typeface="Merriweather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Merriweather"/>
            </a:endParaRPr>
          </a:p>
          <a:p>
            <a:pPr algn="ctr"/>
            <a:endParaRPr lang="en-US" b="0" i="0" dirty="0">
              <a:solidFill>
                <a:schemeClr val="bg1"/>
              </a:solidFill>
              <a:effectLst/>
              <a:latin typeface="Merriweath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3" y="526006"/>
            <a:ext cx="997442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b="0" i="0" dirty="0">
                <a:solidFill>
                  <a:schemeClr val="bg1"/>
                </a:solidFill>
                <a:effectLst/>
                <a:latin typeface="Roboto"/>
              </a:rPr>
              <a:t>12th International Symposium on </a:t>
            </a:r>
            <a:r>
              <a:rPr lang="sv-SE" sz="2000" b="0" i="0" dirty="0" err="1">
                <a:solidFill>
                  <a:schemeClr val="bg1"/>
                </a:solidFill>
                <a:effectLst/>
                <a:latin typeface="Roboto"/>
              </a:rPr>
              <a:t>Ecosystem</a:t>
            </a:r>
            <a:r>
              <a:rPr lang="sv-SE" sz="2000" b="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r>
              <a:rPr lang="sv-SE" sz="2000" b="0" i="0" dirty="0" err="1">
                <a:solidFill>
                  <a:schemeClr val="bg1"/>
                </a:solidFill>
                <a:effectLst/>
                <a:latin typeface="Roboto"/>
              </a:rPr>
              <a:t>Biogeochemistry</a:t>
            </a:r>
            <a:endParaRPr lang="sv-SE" sz="2000" b="0" i="0" dirty="0">
              <a:solidFill>
                <a:schemeClr val="bg1"/>
              </a:solidFill>
              <a:effectLst/>
              <a:latin typeface="Roboto"/>
            </a:endParaRPr>
          </a:p>
          <a:p>
            <a:pPr algn="ctr"/>
            <a:r>
              <a:rPr lang="sv-SE" sz="4400" b="1" i="0" dirty="0">
                <a:solidFill>
                  <a:schemeClr val="bg1"/>
                </a:solidFill>
                <a:effectLst/>
                <a:latin typeface="Oswald"/>
              </a:rPr>
              <a:t>BIOGEOMON</a:t>
            </a:r>
            <a:r>
              <a:rPr lang="sv-SE" sz="3600" b="1" i="0" dirty="0">
                <a:solidFill>
                  <a:schemeClr val="bg1"/>
                </a:solidFill>
                <a:effectLst/>
                <a:latin typeface="Oswald"/>
              </a:rPr>
              <a:t> </a:t>
            </a:r>
          </a:p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Merriweather"/>
              </a:rPr>
              <a:t>June 8-11 2026</a:t>
            </a:r>
          </a:p>
          <a:p>
            <a:pPr algn="ctr"/>
            <a:endParaRPr lang="sv-SE" sz="3600" b="1" i="0" dirty="0">
              <a:solidFill>
                <a:schemeClr val="bg1"/>
              </a:solidFill>
              <a:effectLst/>
              <a:latin typeface="Oswald"/>
            </a:endParaRPr>
          </a:p>
          <a:p>
            <a:pPr algn="ctr"/>
            <a:endParaRPr lang="sv-SE" b="0" i="0" dirty="0">
              <a:solidFill>
                <a:schemeClr val="bg1"/>
              </a:solidFill>
              <a:effectLst/>
              <a:latin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F5771B-09C2-9E1B-DFAE-23FBB333F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0710" y="5254050"/>
            <a:ext cx="1252269" cy="12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Merriweather</vt:lpstr>
      <vt:lpstr>Oswald</vt:lpstr>
      <vt:lpstr>Roboto</vt:lpstr>
      <vt:lpstr>Office Theme</vt:lpstr>
      <vt:lpstr>PowerPoint Presentation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Tejshree Tiwari</dc:creator>
  <cp:lastModifiedBy>Tejshree Tiwari</cp:lastModifiedBy>
  <cp:revision>7</cp:revision>
  <dcterms:created xsi:type="dcterms:W3CDTF">2024-11-27T12:11:37Z</dcterms:created>
  <dcterms:modified xsi:type="dcterms:W3CDTF">2025-06-13T13:05:47Z</dcterms:modified>
</cp:coreProperties>
</file>