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4"/>
  </p:notesMasterIdLst>
  <p:sldIdLst>
    <p:sldId id="270" r:id="rId5"/>
    <p:sldId id="274" r:id="rId6"/>
    <p:sldId id="259" r:id="rId7"/>
    <p:sldId id="263" r:id="rId8"/>
    <p:sldId id="267" r:id="rId9"/>
    <p:sldId id="264" r:id="rId10"/>
    <p:sldId id="265" r:id="rId11"/>
    <p:sldId id="269" r:id="rId12"/>
    <p:sldId id="268" r:id="rId13"/>
    <p:sldId id="266" r:id="rId14"/>
    <p:sldId id="275" r:id="rId15"/>
    <p:sldId id="276" r:id="rId16"/>
    <p:sldId id="277" r:id="rId17"/>
    <p:sldId id="278" r:id="rId18"/>
    <p:sldId id="279" r:id="rId19"/>
    <p:sldId id="271" r:id="rId20"/>
    <p:sldId id="273" r:id="rId21"/>
    <p:sldId id="272" r:id="rId22"/>
    <p:sldId id="258" r:id="rId23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99" autoAdjust="0"/>
    <p:restoredTop sz="66986"/>
  </p:normalViewPr>
  <p:slideViewPr>
    <p:cSldViewPr snapToGrid="0">
      <p:cViewPr varScale="1">
        <p:scale>
          <a:sx n="83" d="100"/>
          <a:sy n="83" d="100"/>
        </p:scale>
        <p:origin x="3008" y="1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kalkylblad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kalkylblad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Blad1!$B$1</c:f>
              <c:strCache>
                <c:ptCount val="1"/>
                <c:pt idx="0">
                  <c:v>(A) Unit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/>
                      <a:t>A</a:t>
                    </a:r>
                  </a:p>
                  <a:p>
                    <a:pPr>
                      <a:defRPr/>
                    </a:pPr>
                    <a:fld id="{7013E39C-B094-AA46-8269-C575584847CB}" type="VALUE">
                      <a:rPr lang="en-US" smtClean="0"/>
                      <a:pPr>
                        <a:defRPr/>
                      </a:pPr>
                      <a:t>[VÄRDE]</a:t>
                    </a:fld>
                    <a:endParaRPr lang="sv-SE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v-S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CAFC-234E-8B1A-2C5525A9A8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Value</c:v>
                </c:pt>
              </c:strCache>
            </c:strRef>
          </c:cat>
          <c:val>
            <c:numRef>
              <c:f>Blad1!$B$2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FC-234E-8B1A-2C5525A9A801}"/>
            </c:ext>
          </c:extLst>
        </c:ser>
        <c:ser>
          <c:idx val="1"/>
          <c:order val="1"/>
          <c:tx>
            <c:strRef>
              <c:f>Blad1!$C$1</c:f>
              <c:strCache>
                <c:ptCount val="1"/>
                <c:pt idx="0">
                  <c:v>(B) Unit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/>
                      <a:t>B</a:t>
                    </a:r>
                  </a:p>
                  <a:p>
                    <a:pPr>
                      <a:defRPr/>
                    </a:pPr>
                    <a:fld id="{5FD3B909-AA42-A643-A701-964AB108AC6A}" type="VALUE">
                      <a:rPr lang="en-US" smtClean="0"/>
                      <a:pPr>
                        <a:defRPr/>
                      </a:pPr>
                      <a:t>[VÄRDE]</a:t>
                    </a:fld>
                    <a:endParaRPr lang="sv-SE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v-S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CAFC-234E-8B1A-2C5525A9A8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Value</c:v>
                </c:pt>
              </c:strCache>
            </c:strRef>
          </c:cat>
          <c:val>
            <c:numRef>
              <c:f>Blad1!$C$2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AFC-234E-8B1A-2C5525A9A801}"/>
            </c:ext>
          </c:extLst>
        </c:ser>
        <c:ser>
          <c:idx val="2"/>
          <c:order val="2"/>
          <c:tx>
            <c:strRef>
              <c:f>Blad1!$D$1</c:f>
              <c:strCache>
                <c:ptCount val="1"/>
                <c:pt idx="0">
                  <c:v>(C) Unit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/>
                      <a:t>C</a:t>
                    </a:r>
                  </a:p>
                  <a:p>
                    <a:pPr>
                      <a:defRPr/>
                    </a:pPr>
                    <a:fld id="{87D3364E-2E21-A44D-B397-AF1B25173C91}" type="VALUE">
                      <a:rPr lang="en-US" smtClean="0"/>
                      <a:pPr>
                        <a:defRPr/>
                      </a:pPr>
                      <a:t>[VÄRDE]</a:t>
                    </a:fld>
                    <a:endParaRPr lang="sv-SE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v-S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CAFC-234E-8B1A-2C5525A9A8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Value</c:v>
                </c:pt>
              </c:strCache>
            </c:strRef>
          </c:cat>
          <c:val>
            <c:numRef>
              <c:f>Blad1!$D$2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AFC-234E-8B1A-2C5525A9A801}"/>
            </c:ext>
          </c:extLst>
        </c:ser>
        <c:ser>
          <c:idx val="3"/>
          <c:order val="3"/>
          <c:tx>
            <c:strRef>
              <c:f>Blad1!$E$1</c:f>
              <c:strCache>
                <c:ptCount val="1"/>
                <c:pt idx="0">
                  <c:v>(D) Unit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/>
                      <a:t>D</a:t>
                    </a:r>
                  </a:p>
                  <a:p>
                    <a:pPr>
                      <a:defRPr/>
                    </a:pPr>
                    <a:fld id="{4F00F250-2560-5E4E-BA62-A63C21CB1174}" type="VALUE">
                      <a:rPr lang="en-US" smtClean="0"/>
                      <a:pPr>
                        <a:defRPr/>
                      </a:pPr>
                      <a:t>[VÄRDE]</a:t>
                    </a:fld>
                    <a:endParaRPr lang="sv-SE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v-S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CAFC-234E-8B1A-2C5525A9A8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Value</c:v>
                </c:pt>
              </c:strCache>
            </c:strRef>
          </c:cat>
          <c:val>
            <c:numRef>
              <c:f>Blad1!$E$2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AFC-234E-8B1A-2C5525A9A801}"/>
            </c:ext>
          </c:extLst>
        </c:ser>
        <c:ser>
          <c:idx val="4"/>
          <c:order val="4"/>
          <c:tx>
            <c:strRef>
              <c:f>Blad1!$F$1</c:f>
              <c:strCache>
                <c:ptCount val="1"/>
                <c:pt idx="0">
                  <c:v>(E) Unit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/>
                      <a:t>E</a:t>
                    </a:r>
                  </a:p>
                  <a:p>
                    <a:pPr>
                      <a:defRPr/>
                    </a:pPr>
                    <a:fld id="{D62850A7-C905-0F40-9D3A-00784E30E78E}" type="VALUE">
                      <a:rPr lang="en-US" smtClean="0"/>
                      <a:pPr>
                        <a:defRPr/>
                      </a:pPr>
                      <a:t>[VÄRDE]</a:t>
                    </a:fld>
                    <a:endParaRPr lang="sv-SE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v-S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CAFC-234E-8B1A-2C5525A9A8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Value</c:v>
                </c:pt>
              </c:strCache>
            </c:strRef>
          </c:cat>
          <c:val>
            <c:numRef>
              <c:f>Blad1!$F$2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AFC-234E-8B1A-2C5525A9A801}"/>
            </c:ext>
          </c:extLst>
        </c:ser>
        <c:ser>
          <c:idx val="5"/>
          <c:order val="5"/>
          <c:tx>
            <c:strRef>
              <c:f>Blad1!$G$1</c:f>
              <c:strCache>
                <c:ptCount val="1"/>
                <c:pt idx="0">
                  <c:v>(F) Unit 6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/>
                      <a:t>F</a:t>
                    </a:r>
                  </a:p>
                  <a:p>
                    <a:pPr>
                      <a:defRPr/>
                    </a:pPr>
                    <a:fld id="{1450565A-7D5B-ED4E-A772-72487190EA2A}" type="VALUE">
                      <a:rPr lang="en-US" smtClean="0"/>
                      <a:pPr>
                        <a:defRPr/>
                      </a:pPr>
                      <a:t>[VÄRDE]</a:t>
                    </a:fld>
                    <a:endParaRPr lang="sv-SE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v-S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CAFC-234E-8B1A-2C5525A9A8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Value</c:v>
                </c:pt>
              </c:strCache>
            </c:strRef>
          </c:cat>
          <c:val>
            <c:numRef>
              <c:f>Blad1!$G$2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CAFC-234E-8B1A-2C5525A9A8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82730879"/>
        <c:axId val="1882281375"/>
      </c:barChart>
      <c:catAx>
        <c:axId val="1882730879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882281375"/>
        <c:crosses val="autoZero"/>
        <c:auto val="1"/>
        <c:lblAlgn val="ctr"/>
        <c:lblOffset val="100"/>
        <c:noMultiLvlLbl val="0"/>
      </c:catAx>
      <c:valAx>
        <c:axId val="1882281375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188273087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2516670135634959E-4"/>
          <c:y val="0.89526892471774366"/>
          <c:w val="0.99696003210057904"/>
          <c:h val="8.356705411823521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sv-S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149353301241934"/>
          <c:y val="0.10130067074948965"/>
          <c:w val="0.35932848612251961"/>
          <c:h val="0.79739865850102065"/>
        </c:manualLayout>
      </c:layout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Chart header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826-7841-A97C-C8AAA5F7D8D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0826-7841-A97C-C8AAA5F7D8D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826-7841-A97C-C8AAA5F7D8D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0826-7841-A97C-C8AAA5F7D8D7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826-7841-A97C-C8AAA5F7D8D7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0826-7841-A97C-C8AAA5F7D8D7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A</a:t>
                    </a:r>
                  </a:p>
                  <a:p>
                    <a:fld id="{A1336191-EF23-094E-B27B-75FFD331DE05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826-7841-A97C-C8AAA5F7D8D7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/>
                      <a:t>B</a:t>
                    </a:r>
                  </a:p>
                  <a:p>
                    <a:fld id="{D9A3936D-6ABA-A64C-853A-BC3B98519D99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0826-7841-A97C-C8AAA5F7D8D7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/>
                      <a:t>C</a:t>
                    </a:r>
                  </a:p>
                  <a:p>
                    <a:fld id="{A087EEAA-AF10-9446-9C8B-5CB09EB58C76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826-7841-A97C-C8AAA5F7D8D7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/>
                      <a:t>D</a:t>
                    </a:r>
                  </a:p>
                  <a:p>
                    <a:fld id="{C53AD6F7-8D5E-C847-A413-616ABE253639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826-7841-A97C-C8AAA5F7D8D7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/>
                      <a:t>E</a:t>
                    </a:r>
                  </a:p>
                  <a:p>
                    <a:fld id="{AEC67858-E29C-5349-8132-8098411D7B86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826-7841-A97C-C8AAA5F7D8D7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b="1"/>
                      <a:t>F</a:t>
                    </a:r>
                  </a:p>
                  <a:p>
                    <a:fld id="{4C118846-1995-0F49-86C3-E43E367638AB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826-7841-A97C-C8AAA5F7D8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Blad1!$A$2:$A$7</c:f>
              <c:strCache>
                <c:ptCount val="6"/>
                <c:pt idx="0">
                  <c:v>(A) Unit 1</c:v>
                </c:pt>
                <c:pt idx="1">
                  <c:v>(B) Unit 2</c:v>
                </c:pt>
                <c:pt idx="2">
                  <c:v>(C) Unit 3</c:v>
                </c:pt>
                <c:pt idx="3">
                  <c:v>(D) Unit 4</c:v>
                </c:pt>
                <c:pt idx="4">
                  <c:v>(E) Unit 5</c:v>
                </c:pt>
                <c:pt idx="5">
                  <c:v>(F) Unit 6</c:v>
                </c:pt>
              </c:strCache>
            </c:strRef>
          </c:cat>
          <c:val>
            <c:numRef>
              <c:f>Blad1!$B$2:$B$7</c:f>
              <c:numCache>
                <c:formatCode>General</c:formatCode>
                <c:ptCount val="6"/>
                <c:pt idx="0">
                  <c:v>16.600000000000001</c:v>
                </c:pt>
                <c:pt idx="1">
                  <c:v>16.600000000000001</c:v>
                </c:pt>
                <c:pt idx="2">
                  <c:v>16.600000000000001</c:v>
                </c:pt>
                <c:pt idx="3">
                  <c:v>16.600000000000001</c:v>
                </c:pt>
                <c:pt idx="4">
                  <c:v>16.600000000000001</c:v>
                </c:pt>
                <c:pt idx="5">
                  <c:v>16.600000000000001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26-7841-A97C-C8AAA5F7D8D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4018559962112105"/>
          <c:y val="0.24929883764529434"/>
          <c:w val="0.14391930699395372"/>
          <c:h val="0.5014023247094113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sv-S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C1E152-B5E0-4580-89B5-B25AD3A9074F}" type="datetimeFigureOut">
              <a:rPr lang="sv-SE" smtClean="0"/>
              <a:t>2026-08-19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1C4-7C54-4AFE-B4E9-F9DA60F57A9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41093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6341C4-7C54-4AFE-B4E9-F9DA60F57A97}" type="slidenum">
              <a:rPr lang="sv-SE" smtClean="0"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84640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E1706C-E72E-4288-B38A-CFEE4F344B77}" type="slidenum">
              <a:rPr kumimoji="0" lang="sv-S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sv-S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68639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Guide on how to create an accessible table </a:t>
            </a:r>
          </a:p>
          <a:p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This table is set by default in SLU's PowerPoint templates. Start from this table and fill in your own data.</a:t>
            </a:r>
          </a:p>
          <a:p>
            <a:pPr marL="342900" lvl="0" indent="-342900">
              <a:buFont typeface="Symbol" pitchFamily="2" charset="2"/>
              <a:buChar char=""/>
            </a:pP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If you are creating a new table, use the layout template "Header and table or chart". </a:t>
            </a:r>
          </a:p>
          <a:p>
            <a:pPr marL="342900" lvl="0" indent="-342900">
              <a:buFont typeface="Symbol" pitchFamily="2" charset="2"/>
              <a:buChar char=""/>
            </a:pP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If you need other colors for your tables, go to "Table design" and choose another color from the same series called "Medium darkness". </a:t>
            </a: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Accessibility </a:t>
            </a:r>
          </a:p>
          <a:p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Use only one table per slide. </a:t>
            </a:r>
          </a:p>
          <a:p>
            <a:pPr marL="342900" lvl="0" indent="-342900">
              <a:buFont typeface="Symbol" pitchFamily="2" charset="2"/>
              <a:buChar char=""/>
            </a:pP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Tables should always have a header at the top of the table.</a:t>
            </a:r>
          </a:p>
          <a:p>
            <a:pPr marL="342900" lvl="0" indent="-342900">
              <a:buFont typeface="Symbol" pitchFamily="2" charset="2"/>
              <a:buChar char=""/>
            </a:pP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Each table should have a numbered short descriptive text below the table. </a:t>
            </a:r>
          </a:p>
          <a:p>
            <a:pPr marL="342900" lvl="0" indent="-342900">
              <a:buFont typeface="Symbol" pitchFamily="2" charset="2"/>
              <a:buChar char=""/>
            </a:pP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All tables should have 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alternative text. Right-click on the entire table and select "Edit alternative text...". Type the alternative text in the field on the right. The text is saved automatically.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6341C4-7C54-4AFE-B4E9-F9DA60F57A97}" type="slidenum">
              <a:rPr lang="sv-SE" smtClean="0"/>
              <a:t>16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11594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Guide on how to create an accessible bar chart </a:t>
            </a:r>
          </a:p>
          <a:p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 from this chart and fill in your own data.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itchFamily="2" charset="2"/>
              <a:buChar char=""/>
              <a:tabLst/>
              <a:defRPr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Right-click the chart and select "Edit Data" or select "Edit Data" under the "Chart Design" tab to change the data in the chart. When you're done, close the Excel-window, the changes are automatically saved and transferred to the chart.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change the vertical value axis, double-click the axis or right-click the axis and select "Format axes...". In the menu on the right, you can change the boundaries and units in the value axes.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Accessibility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only one chart per slide and use the theme colors.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unit and associated value should be identified, in addition to color, by a letter. To add a new letter, double-click on the value, enter the letter (uppercase) before the value and hit enter for the letter to end up on its own line. Highlight the letter and bold it. </a:t>
            </a:r>
            <a:b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letter should also be added to the unit, you do this by right-clicking on the chart, selecting "Edit data" and adding the letter in parentheses before the unit’s name.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chart should have a numbered short descriptive text below the chart.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charts should have alternative text. Right-click on the entire chart and select "Edit alternative text...". Type the alternative text in the field on the right. The text is saved automatically.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6341C4-7C54-4AFE-B4E9-F9DA60F57A97}" type="slidenum">
              <a:rPr lang="sv-SE" smtClean="0"/>
              <a:t>17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0488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Guide on how to create an accessible pie chart </a:t>
            </a:r>
          </a:p>
          <a:p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 from this chart and fill in your own data.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Right-click the chart and select "Edit Data" or select "Edit Data" under the "Chart Design" tab to change the data in the chart. When you're done, close the Excel-window, the changes are automatically saved and transferred to the chart.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Accessibility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only one chart per slide and use the theme colors.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unit and associated value should be identified, in addition to color, by a letter. To add a new letter, double-click on the value, enter the letter (uppercase) before the value and hit enter for the letter to end up on its own line. Highlight the letter and bold it. </a:t>
            </a:r>
            <a:b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letter should also be added to the unit, you do this by right-clicking on the chart, selecting "Edit data" and adding the letter in parentheses before the unit’s name.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chart should have a numbered short descriptive text below the chart.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charts should have alternative text. Right-click on the entire chart and select "Edit alternative text...". Type the alternative text in the field on the right. The text is saved automatically.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v-SE" dirty="0"/>
          </a:p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6341C4-7C54-4AFE-B4E9-F9DA60F57A97}" type="slidenum">
              <a:rPr lang="sv-SE" smtClean="0"/>
              <a:t>18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78939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4" y="1226128"/>
            <a:ext cx="7982816" cy="324880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GB" noProof="0" dirty="0"/>
              <a:t>Your notes 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CCC67DE-D694-40F6-9033-2F22DF4C802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58510" y="1782489"/>
            <a:ext cx="7990610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 dirty="0"/>
              <a:t>Write your text here…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89D4A83E-4DC4-553A-99D7-0BAC3CAD0429}"/>
              </a:ext>
            </a:extLst>
          </p:cNvPr>
          <p:cNvSpPr txBox="1"/>
          <p:nvPr userDrawn="1"/>
        </p:nvSpPr>
        <p:spPr>
          <a:xfrm>
            <a:off x="601362" y="56841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lnSpc>
                <a:spcPts val="3000"/>
              </a:lnSpc>
            </a:pPr>
            <a:endParaRPr lang="sv-SE" sz="2400" dirty="0"/>
          </a:p>
        </p:txBody>
      </p:sp>
    </p:spTree>
    <p:extLst>
      <p:ext uri="{BB962C8B-B14F-4D97-AF65-F5344CB8AC3E}">
        <p14:creationId xmlns:p14="http://schemas.microsoft.com/office/powerpoint/2010/main" val="370887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us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latshållare för innehåll 7">
            <a:extLst>
              <a:ext uri="{FF2B5EF4-FFF2-40B4-BE49-F238E27FC236}">
                <a16:creationId xmlns:a16="http://schemas.microsoft.com/office/drawing/2014/main" id="{9F7610E4-8416-8110-5496-33FEBBBE52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9" t="24" r="12499" b="24"/>
          <a:stretch>
            <a:fillRect/>
          </a:stretch>
        </p:blipFill>
        <p:spPr>
          <a:xfrm>
            <a:off x="0" y="1654"/>
            <a:ext cx="9144000" cy="685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5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tart page – primeval for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89A0E1C6-78B5-A8CA-8560-07B2C8BCBA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6"/>
          <a:stretch>
            <a:fillRect/>
          </a:stretch>
        </p:blipFill>
        <p:spPr>
          <a:xfrm>
            <a:off x="0" y="0"/>
            <a:ext cx="9210261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66191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42982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 noProof="0" dirty="0"/>
              <a:t>Name, organisation</a:t>
            </a:r>
          </a:p>
        </p:txBody>
      </p:sp>
      <p:grpSp>
        <p:nvGrpSpPr>
          <p:cNvPr id="20" name="Grupp 19">
            <a:extLst>
              <a:ext uri="{FF2B5EF4-FFF2-40B4-BE49-F238E27FC236}">
                <a16:creationId xmlns:a16="http://schemas.microsoft.com/office/drawing/2014/main" id="{4BADFD48-734D-454E-9D1E-52B280EA2F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B4AA1EEB-9310-4388-B924-3819604B72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49E94CF3-5D92-4B63-AC4B-DEC66FF845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id="{42BFE2A8-38BD-48C2-8E0A-7C82F03B5B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id="{2D7D690A-707A-4862-8B81-00B8CA5BC1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id="{9ACED5DC-1930-4FBD-8BBB-FFF32AAA90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267096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tart page – m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objekt 4">
            <a:extLst>
              <a:ext uri="{FF2B5EF4-FFF2-40B4-BE49-F238E27FC236}">
                <a16:creationId xmlns:a16="http://schemas.microsoft.com/office/drawing/2014/main" id="{68AE5F84-E93D-C680-EF6E-04B423701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66191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42982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 noProof="0" dirty="0"/>
              <a:t>Name, organisation</a:t>
            </a:r>
          </a:p>
        </p:txBody>
      </p:sp>
      <p:grpSp>
        <p:nvGrpSpPr>
          <p:cNvPr id="20" name="Grupp 19">
            <a:extLst>
              <a:ext uri="{FF2B5EF4-FFF2-40B4-BE49-F238E27FC236}">
                <a16:creationId xmlns:a16="http://schemas.microsoft.com/office/drawing/2014/main" id="{4BADFD48-734D-454E-9D1E-52B280EA2F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B4AA1EEB-9310-4388-B924-3819604B72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49E94CF3-5D92-4B63-AC4B-DEC66FF845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id="{42BFE2A8-38BD-48C2-8E0A-7C82F03B5B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id="{2D7D690A-707A-4862-8B81-00B8CA5BC1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id="{9ACED5DC-1930-4FBD-8BBB-FFF32AAA90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36283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tart page – chlorophy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objekt 4">
            <a:extLst>
              <a:ext uri="{FF2B5EF4-FFF2-40B4-BE49-F238E27FC236}">
                <a16:creationId xmlns:a16="http://schemas.microsoft.com/office/drawing/2014/main" id="{44201E50-970D-5BD0-4892-D23558B5AE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66191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42982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 noProof="0" dirty="0"/>
              <a:t>Name, organisation</a:t>
            </a:r>
          </a:p>
        </p:txBody>
      </p:sp>
      <p:grpSp>
        <p:nvGrpSpPr>
          <p:cNvPr id="20" name="Grupp 19">
            <a:extLst>
              <a:ext uri="{FF2B5EF4-FFF2-40B4-BE49-F238E27FC236}">
                <a16:creationId xmlns:a16="http://schemas.microsoft.com/office/drawing/2014/main" id="{4BADFD48-734D-454E-9D1E-52B280EA2F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B4AA1EEB-9310-4388-B924-3819604B72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49E94CF3-5D92-4B63-AC4B-DEC66FF845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id="{42BFE2A8-38BD-48C2-8E0A-7C82F03B5B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id="{2D7D690A-707A-4862-8B81-00B8CA5BC1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id="{9ACED5DC-1930-4FBD-8BBB-FFF32AAA90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402198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sp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10930170-66A6-A624-E8A6-CA797BE5E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76FA5211-98EF-40C5-3D18-CD9A1798E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7" y="-54883"/>
            <a:ext cx="1019908" cy="1019908"/>
          </a:xfrm>
          <a:prstGeom prst="rect">
            <a:avLst/>
          </a:prstGeom>
          <a:noFill/>
        </p:spPr>
      </p:pic>
      <p:sp>
        <p:nvSpPr>
          <p:cNvPr id="5" name="Rubrik 1">
            <a:extLst>
              <a:ext uri="{FF2B5EF4-FFF2-40B4-BE49-F238E27FC236}">
                <a16:creationId xmlns:a16="http://schemas.microsoft.com/office/drawing/2014/main" id="{F278C90A-6C8E-F1DF-D2E2-540E9271A0E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66191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</a:p>
        </p:txBody>
      </p:sp>
      <p:sp>
        <p:nvSpPr>
          <p:cNvPr id="7" name="Underrubrik 2">
            <a:extLst>
              <a:ext uri="{FF2B5EF4-FFF2-40B4-BE49-F238E27FC236}">
                <a16:creationId xmlns:a16="http://schemas.microsoft.com/office/drawing/2014/main" id="{09A8A648-BD7F-F484-4851-6654F58378C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42982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 noProof="0" dirty="0"/>
              <a:t>Name, organisation</a:t>
            </a:r>
          </a:p>
        </p:txBody>
      </p:sp>
    </p:spTree>
    <p:extLst>
      <p:ext uri="{BB962C8B-B14F-4D97-AF65-F5344CB8AC3E}">
        <p14:creationId xmlns:p14="http://schemas.microsoft.com/office/powerpoint/2010/main" val="300412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oxbloo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4E82971B-6E33-EE7A-F1DF-B045494590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upp 17">
            <a:extLst>
              <a:ext uri="{FF2B5EF4-FFF2-40B4-BE49-F238E27FC236}">
                <a16:creationId xmlns:a16="http://schemas.microsoft.com/office/drawing/2014/main" id="{71532581-A15A-458C-900C-613FC29CB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0707D655-DAC7-4B32-908A-ACF534820C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B729B701-BC9C-4B38-BB96-17C2F09AD6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2AF34661-B3A2-4D78-ABFE-67B688180E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D9EB9CAE-6927-4D02-A8BB-0FBF4B4295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26CDEF17-D55B-4576-9271-5A6D341B7E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  <p:sp>
        <p:nvSpPr>
          <p:cNvPr id="1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66191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</a:p>
        </p:txBody>
      </p:sp>
      <p:sp>
        <p:nvSpPr>
          <p:cNvPr id="13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42982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 noProof="0" dirty="0"/>
              <a:t>Name, organisation</a:t>
            </a:r>
          </a:p>
        </p:txBody>
      </p:sp>
    </p:spTree>
    <p:extLst>
      <p:ext uri="{BB962C8B-B14F-4D97-AF65-F5344CB8AC3E}">
        <p14:creationId xmlns:p14="http://schemas.microsoft.com/office/powerpoint/2010/main" val="385650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lif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788E8DA6-7C92-22CE-DD60-DDF28525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upp 17">
            <a:extLst>
              <a:ext uri="{FF2B5EF4-FFF2-40B4-BE49-F238E27FC236}">
                <a16:creationId xmlns:a16="http://schemas.microsoft.com/office/drawing/2014/main" id="{71532581-A15A-458C-900C-613FC29CB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0707D655-DAC7-4B32-908A-ACF534820C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B729B701-BC9C-4B38-BB96-17C2F09AD6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2AF34661-B3A2-4D78-ABFE-67B688180E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D9EB9CAE-6927-4D02-A8BB-0FBF4B4295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26CDEF17-D55B-4576-9271-5A6D341B7E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  <p:sp>
        <p:nvSpPr>
          <p:cNvPr id="1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66191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</a:p>
        </p:txBody>
      </p:sp>
      <p:sp>
        <p:nvSpPr>
          <p:cNvPr id="13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42982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 noProof="0" dirty="0"/>
              <a:t>Name, organisation</a:t>
            </a:r>
          </a:p>
        </p:txBody>
      </p:sp>
    </p:spTree>
    <p:extLst>
      <p:ext uri="{BB962C8B-B14F-4D97-AF65-F5344CB8AC3E}">
        <p14:creationId xmlns:p14="http://schemas.microsoft.com/office/powerpoint/2010/main" val="86011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sea b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344EB951-9202-8A24-B2A1-1E504A940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2500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upp 17">
            <a:extLst>
              <a:ext uri="{FF2B5EF4-FFF2-40B4-BE49-F238E27FC236}">
                <a16:creationId xmlns:a16="http://schemas.microsoft.com/office/drawing/2014/main" id="{E1379E27-8CC8-4FBC-A2C1-B24E410408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19A2CFDD-0C53-48CC-813C-46F697F684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0B1CCE43-B601-446F-B56D-2CE31361A0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A96EA9D6-4451-4779-952D-A47F30BCA5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0A999DC3-E2F7-4067-B591-1CF096C4C8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088C8840-0856-46EE-8578-6B35E6065A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  <p:sp>
        <p:nvSpPr>
          <p:cNvPr id="1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4094" y="2166191"/>
            <a:ext cx="6858000" cy="2387600"/>
          </a:xfrm>
        </p:spPr>
        <p:txBody>
          <a:bodyPr anchor="b"/>
          <a:lstStyle>
            <a:lvl1pPr algn="l">
              <a:lnSpc>
                <a:spcPts val="4200"/>
              </a:lnSpc>
              <a:defRPr sz="345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</a:p>
        </p:txBody>
      </p:sp>
      <p:sp>
        <p:nvSpPr>
          <p:cNvPr id="13" name="Underrubrik 2">
            <a:extLst>
              <a:ext uri="{FF2B5EF4-FFF2-40B4-BE49-F238E27FC236}">
                <a16:creationId xmlns:a16="http://schemas.microsoft.com/office/drawing/2014/main" id="{A5C78210-3B40-4057-98BE-2954168FB2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4094" y="4742982"/>
            <a:ext cx="6858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 noProof="0" dirty="0"/>
              <a:t>Name, organisation</a:t>
            </a:r>
          </a:p>
        </p:txBody>
      </p:sp>
    </p:spTree>
    <p:extLst>
      <p:ext uri="{BB962C8B-B14F-4D97-AF65-F5344CB8AC3E}">
        <p14:creationId xmlns:p14="http://schemas.microsoft.com/office/powerpoint/2010/main" val="58832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able of content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B973340F-9CD8-C35F-EDA6-A141DA68B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10"/>
          <a:stretch>
            <a:fillRect/>
          </a:stretch>
        </p:blipFill>
        <p:spPr>
          <a:xfrm>
            <a:off x="0" y="0"/>
            <a:ext cx="9144000" cy="6868086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5" y="800101"/>
            <a:ext cx="6074910" cy="880197"/>
          </a:xfrm>
        </p:spPr>
        <p:txBody>
          <a:bodyPr/>
          <a:lstStyle>
            <a:lvl1pPr>
              <a:lnSpc>
                <a:spcPct val="100000"/>
              </a:lnSpc>
              <a:defRPr sz="27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Table of contents </a:t>
            </a:r>
          </a:p>
        </p:txBody>
      </p:sp>
      <p:sp>
        <p:nvSpPr>
          <p:cNvPr id="15" name="Platshållare för text 4">
            <a:extLst>
              <a:ext uri="{FF2B5EF4-FFF2-40B4-BE49-F238E27FC236}">
                <a16:creationId xmlns:a16="http://schemas.microsoft.com/office/drawing/2014/main" id="{99C489A3-F9A8-462F-B8AE-A8B3134F743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41735" y="1960814"/>
            <a:ext cx="6103614" cy="4343400"/>
          </a:xfrm>
        </p:spPr>
        <p:txBody>
          <a:bodyPr/>
          <a:lstStyle>
            <a:lvl1pPr marL="342900" indent="-342900"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2pPr>
            <a:lvl3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3pPr>
            <a:lvl4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4pPr>
            <a:lvl5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noProof="0"/>
              <a:t>Chapter</a:t>
            </a:r>
          </a:p>
          <a:p>
            <a:pPr lvl="1"/>
            <a:r>
              <a:rPr lang="en-GB" noProof="0"/>
              <a:t>Level two</a:t>
            </a:r>
          </a:p>
          <a:p>
            <a:pPr lvl="2"/>
            <a:r>
              <a:rPr lang="en-GB" noProof="0"/>
              <a:t>Level three</a:t>
            </a:r>
          </a:p>
          <a:p>
            <a:pPr lvl="3"/>
            <a:r>
              <a:rPr lang="en-GB" noProof="0"/>
              <a:t>Level four</a:t>
            </a:r>
          </a:p>
          <a:p>
            <a:pPr lvl="4"/>
            <a:r>
              <a:rPr lang="en-GB" noProof="0"/>
              <a:t>Level five</a:t>
            </a:r>
          </a:p>
        </p:txBody>
      </p:sp>
      <p:grpSp>
        <p:nvGrpSpPr>
          <p:cNvPr id="17" name="Grupp 16">
            <a:extLst>
              <a:ext uri="{FF2B5EF4-FFF2-40B4-BE49-F238E27FC236}">
                <a16:creationId xmlns:a16="http://schemas.microsoft.com/office/drawing/2014/main" id="{1A5CE42A-C9B5-479C-99F3-547F4B42FF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DB9B625F-4468-4632-BC28-BA55DAB27A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EB05239E-5569-46FA-9B26-8AC495B516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0D7BC83D-202E-452B-90B7-CA3F1C425F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3E9F1790-B178-4558-8464-3166A74E79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E3016021-3D47-4DC4-ABD8-7A95AA2E2C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299552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able of content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3520ABC2-24DB-AF44-4ADF-21D5A86AFB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31"/>
          <a:stretch>
            <a:fillRect/>
          </a:stretch>
        </p:blipFill>
        <p:spPr>
          <a:xfrm>
            <a:off x="0" y="0"/>
            <a:ext cx="9144000" cy="686084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5" y="800101"/>
            <a:ext cx="6074910" cy="880197"/>
          </a:xfrm>
        </p:spPr>
        <p:txBody>
          <a:bodyPr/>
          <a:lstStyle>
            <a:lvl1pPr>
              <a:lnSpc>
                <a:spcPct val="100000"/>
              </a:lnSpc>
              <a:defRPr sz="2700"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Table of contents </a:t>
            </a:r>
          </a:p>
        </p:txBody>
      </p:sp>
      <p:sp>
        <p:nvSpPr>
          <p:cNvPr id="15" name="Platshållare för text 4">
            <a:extLst>
              <a:ext uri="{FF2B5EF4-FFF2-40B4-BE49-F238E27FC236}">
                <a16:creationId xmlns:a16="http://schemas.microsoft.com/office/drawing/2014/main" id="{99C489A3-F9A8-462F-B8AE-A8B3134F743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41735" y="1960814"/>
            <a:ext cx="6103614" cy="4343400"/>
          </a:xfrm>
        </p:spPr>
        <p:txBody>
          <a:bodyPr/>
          <a:lstStyle>
            <a:lvl1pPr marL="342900" indent="-342900">
              <a:buFont typeface="+mj-lt"/>
              <a:buAutoNum type="arabicPeriod"/>
              <a:defRPr>
                <a:solidFill>
                  <a:schemeClr val="tx1"/>
                </a:solidFill>
              </a:defRPr>
            </a:lvl1pPr>
            <a:lvl2pPr marL="676275" indent="-342900">
              <a:buFont typeface="+mj-lt"/>
              <a:buAutoNum type="alphaLcParenR"/>
              <a:defRPr>
                <a:solidFill>
                  <a:schemeClr val="tx1"/>
                </a:solidFill>
              </a:defRPr>
            </a:lvl2pPr>
            <a:lvl3pPr marL="676275" indent="-342900">
              <a:buFont typeface="+mj-lt"/>
              <a:buAutoNum type="alphaLcParenR"/>
              <a:defRPr>
                <a:solidFill>
                  <a:schemeClr val="tx1"/>
                </a:solidFill>
              </a:defRPr>
            </a:lvl3pPr>
            <a:lvl4pPr marL="676275" indent="-342900">
              <a:buFont typeface="+mj-lt"/>
              <a:buAutoNum type="alphaLcParenR"/>
              <a:defRPr>
                <a:solidFill>
                  <a:schemeClr val="tx1"/>
                </a:solidFill>
              </a:defRPr>
            </a:lvl4pPr>
            <a:lvl5pPr marL="676275" indent="-342900">
              <a:buFont typeface="+mj-lt"/>
              <a:buAutoNum type="alphaLcParenR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 noProof="0" dirty="0"/>
              <a:t>Chapter</a:t>
            </a:r>
          </a:p>
          <a:p>
            <a:pPr lvl="1"/>
            <a:r>
              <a:rPr lang="en-GB" noProof="0" dirty="0"/>
              <a:t>Level two</a:t>
            </a:r>
          </a:p>
          <a:p>
            <a:pPr lvl="2"/>
            <a:r>
              <a:rPr lang="en-GB" noProof="0" dirty="0"/>
              <a:t>Level three</a:t>
            </a:r>
          </a:p>
          <a:p>
            <a:pPr lvl="3"/>
            <a:r>
              <a:rPr lang="en-GB" noProof="0" dirty="0"/>
              <a:t>Level four</a:t>
            </a:r>
          </a:p>
          <a:p>
            <a:pPr lvl="4"/>
            <a:r>
              <a:rPr lang="en-GB" noProof="0" dirty="0"/>
              <a:t>Level five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28651E18-BF77-4E62-4AB9-C7AE9355F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7" y="-54883"/>
            <a:ext cx="1019908" cy="1019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1000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able of content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5B34842D-EE4C-2B67-2010-EAC602FEC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77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5" y="800101"/>
            <a:ext cx="6074910" cy="880197"/>
          </a:xfrm>
        </p:spPr>
        <p:txBody>
          <a:bodyPr/>
          <a:lstStyle>
            <a:lvl1pPr>
              <a:lnSpc>
                <a:spcPct val="100000"/>
              </a:lnSpc>
              <a:defRPr sz="27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Table of contents </a:t>
            </a:r>
          </a:p>
        </p:txBody>
      </p:sp>
      <p:sp>
        <p:nvSpPr>
          <p:cNvPr id="15" name="Platshållare för text 4">
            <a:extLst>
              <a:ext uri="{FF2B5EF4-FFF2-40B4-BE49-F238E27FC236}">
                <a16:creationId xmlns:a16="http://schemas.microsoft.com/office/drawing/2014/main" id="{99C489A3-F9A8-462F-B8AE-A8B3134F743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41735" y="1960814"/>
            <a:ext cx="6103614" cy="4343400"/>
          </a:xfrm>
        </p:spPr>
        <p:txBody>
          <a:bodyPr/>
          <a:lstStyle>
            <a:lvl1pPr marL="342900" indent="-342900"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2pPr>
            <a:lvl3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3pPr>
            <a:lvl4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4pPr>
            <a:lvl5pPr marL="676275" indent="-342900">
              <a:buFont typeface="+mj-lt"/>
              <a:buAutoNum type="alphaLcParenR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noProof="0"/>
              <a:t>Chapter</a:t>
            </a:r>
          </a:p>
          <a:p>
            <a:pPr lvl="1"/>
            <a:r>
              <a:rPr lang="en-GB" noProof="0"/>
              <a:t>Level two</a:t>
            </a:r>
          </a:p>
          <a:p>
            <a:pPr lvl="2"/>
            <a:r>
              <a:rPr lang="en-GB" noProof="0"/>
              <a:t>Level three</a:t>
            </a:r>
          </a:p>
          <a:p>
            <a:pPr lvl="3"/>
            <a:r>
              <a:rPr lang="en-GB" noProof="0"/>
              <a:t>Level four</a:t>
            </a:r>
          </a:p>
          <a:p>
            <a:pPr lvl="4"/>
            <a:r>
              <a:rPr lang="en-GB" noProof="0"/>
              <a:t>Level five</a:t>
            </a:r>
          </a:p>
        </p:txBody>
      </p:sp>
      <p:grpSp>
        <p:nvGrpSpPr>
          <p:cNvPr id="17" name="Grupp 16">
            <a:extLst>
              <a:ext uri="{FF2B5EF4-FFF2-40B4-BE49-F238E27FC236}">
                <a16:creationId xmlns:a16="http://schemas.microsoft.com/office/drawing/2014/main" id="{1A5CE42A-C9B5-479C-99F3-547F4B42FF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DB9B625F-4468-4632-BC28-BA55DAB27A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EB05239E-5569-46FA-9B26-8AC495B516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0D7BC83D-202E-452B-90B7-CA3F1C425F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3E9F1790-B178-4558-8464-3166A74E79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E3016021-3D47-4DC4-ABD8-7A95AA2E2C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260746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dge – sma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1">
            <a:extLst>
              <a:ext uri="{FF2B5EF4-FFF2-40B4-BE49-F238E27FC236}">
                <a16:creationId xmlns:a16="http://schemas.microsoft.com/office/drawing/2014/main" id="{55499D87-388E-0593-206D-D5B82D2AAB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4" y="1226128"/>
            <a:ext cx="7313362" cy="911374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/>
              <a:t>Heading</a:t>
            </a:r>
          </a:p>
        </p:txBody>
      </p:sp>
      <p:sp>
        <p:nvSpPr>
          <p:cNvPr id="5" name="Platshållare för innehåll 2">
            <a:extLst>
              <a:ext uri="{FF2B5EF4-FFF2-40B4-BE49-F238E27FC236}">
                <a16:creationId xmlns:a16="http://schemas.microsoft.com/office/drawing/2014/main" id="{B3B80BF6-2979-FFBD-7C57-98B4C226012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304" y="2407521"/>
            <a:ext cx="7320502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/>
              <a:t>Text</a:t>
            </a:r>
          </a:p>
          <a:p>
            <a:pPr lvl="1"/>
            <a:r>
              <a:rPr lang="en-GB" noProof="0"/>
              <a:t>Level two</a:t>
            </a:r>
          </a:p>
          <a:p>
            <a:pPr lvl="2"/>
            <a:r>
              <a:rPr lang="en-GB" noProof="0"/>
              <a:t>Level three</a:t>
            </a:r>
          </a:p>
          <a:p>
            <a:pPr lvl="3"/>
            <a:r>
              <a:rPr lang="en-GB" noProof="0"/>
              <a:t>Level four</a:t>
            </a:r>
          </a:p>
          <a:p>
            <a:pPr lvl="4"/>
            <a:r>
              <a:rPr lang="en-GB" noProof="0"/>
              <a:t>Level five</a:t>
            </a:r>
          </a:p>
        </p:txBody>
      </p:sp>
      <p:sp>
        <p:nvSpPr>
          <p:cNvPr id="2" name="Platshållare för text 8">
            <a:extLst>
              <a:ext uri="{FF2B5EF4-FFF2-40B4-BE49-F238E27FC236}">
                <a16:creationId xmlns:a16="http://schemas.microsoft.com/office/drawing/2014/main" id="{AB1E257F-0674-41BA-1A4E-78FFFCBB00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00512" y="1014582"/>
            <a:ext cx="1543488" cy="5849336"/>
          </a:xfrm>
          <a:custGeom>
            <a:avLst/>
            <a:gdLst>
              <a:gd name="connsiteX0" fmla="*/ 0 w 1533233"/>
              <a:gd name="connsiteY0" fmla="*/ 6008703 h 6008703"/>
              <a:gd name="connsiteX1" fmla="*/ 1533233 w 1533233"/>
              <a:gd name="connsiteY1" fmla="*/ 0 h 6008703"/>
              <a:gd name="connsiteX2" fmla="*/ 1533233 w 1533233"/>
              <a:gd name="connsiteY2" fmla="*/ 6008703 h 6008703"/>
              <a:gd name="connsiteX3" fmla="*/ 0 w 1533233"/>
              <a:gd name="connsiteY3" fmla="*/ 6008703 h 6008703"/>
              <a:gd name="connsiteX0" fmla="*/ 0 w 1533233"/>
              <a:gd name="connsiteY0" fmla="*/ 6008703 h 6014621"/>
              <a:gd name="connsiteX1" fmla="*/ 1533233 w 1533233"/>
              <a:gd name="connsiteY1" fmla="*/ 0 h 6014621"/>
              <a:gd name="connsiteX2" fmla="*/ 314033 w 1533233"/>
              <a:gd name="connsiteY2" fmla="*/ 6014621 h 6014621"/>
              <a:gd name="connsiteX3" fmla="*/ 0 w 1533233"/>
              <a:gd name="connsiteY3" fmla="*/ 6008703 h 6014621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314033 w 1538565"/>
              <a:gd name="connsiteY2" fmla="*/ 5849336 h 5849336"/>
              <a:gd name="connsiteX3" fmla="*/ 0 w 1538565"/>
              <a:gd name="connsiteY3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492752 w 1538565"/>
              <a:gd name="connsiteY2" fmla="*/ 216524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42759"/>
              <a:gd name="connsiteY0" fmla="*/ 5843418 h 5849336"/>
              <a:gd name="connsiteX1" fmla="*/ 1538565 w 1542759"/>
              <a:gd name="connsiteY1" fmla="*/ 0 h 5849336"/>
              <a:gd name="connsiteX2" fmla="*/ 1542759 w 1542759"/>
              <a:gd name="connsiteY2" fmla="*/ 54599 h 5849336"/>
              <a:gd name="connsiteX3" fmla="*/ 314033 w 1542759"/>
              <a:gd name="connsiteY3" fmla="*/ 5849336 h 5849336"/>
              <a:gd name="connsiteX4" fmla="*/ 0 w 1542759"/>
              <a:gd name="connsiteY4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535615 w 1538565"/>
              <a:gd name="connsiteY2" fmla="*/ 56980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78477"/>
              <a:gd name="connsiteY0" fmla="*/ 5843418 h 5849336"/>
              <a:gd name="connsiteX1" fmla="*/ 1538565 w 1578477"/>
              <a:gd name="connsiteY1" fmla="*/ 0 h 5849336"/>
              <a:gd name="connsiteX2" fmla="*/ 1578477 w 1578477"/>
              <a:gd name="connsiteY2" fmla="*/ 87937 h 5849336"/>
              <a:gd name="connsiteX3" fmla="*/ 314033 w 1578477"/>
              <a:gd name="connsiteY3" fmla="*/ 5849336 h 5849336"/>
              <a:gd name="connsiteX4" fmla="*/ 0 w 1578477"/>
              <a:gd name="connsiteY4" fmla="*/ 5843418 h 5849336"/>
              <a:gd name="connsiteX0" fmla="*/ 0 w 1578502"/>
              <a:gd name="connsiteY0" fmla="*/ 5843418 h 5849336"/>
              <a:gd name="connsiteX1" fmla="*/ 1538565 w 1578502"/>
              <a:gd name="connsiteY1" fmla="*/ 0 h 5849336"/>
              <a:gd name="connsiteX2" fmla="*/ 1578477 w 1578502"/>
              <a:gd name="connsiteY2" fmla="*/ 87937 h 5849336"/>
              <a:gd name="connsiteX3" fmla="*/ 314033 w 1578502"/>
              <a:gd name="connsiteY3" fmla="*/ 5849336 h 5849336"/>
              <a:gd name="connsiteX4" fmla="*/ 0 w 1578502"/>
              <a:gd name="connsiteY4" fmla="*/ 5843418 h 5849336"/>
              <a:gd name="connsiteX0" fmla="*/ 0 w 1543111"/>
              <a:gd name="connsiteY0" fmla="*/ 5843418 h 5849336"/>
              <a:gd name="connsiteX1" fmla="*/ 1538565 w 1543111"/>
              <a:gd name="connsiteY1" fmla="*/ 0 h 5849336"/>
              <a:gd name="connsiteX2" fmla="*/ 1530852 w 1543111"/>
              <a:gd name="connsiteY2" fmla="*/ 83174 h 5849336"/>
              <a:gd name="connsiteX3" fmla="*/ 314033 w 1543111"/>
              <a:gd name="connsiteY3" fmla="*/ 5849336 h 5849336"/>
              <a:gd name="connsiteX4" fmla="*/ 0 w 1543111"/>
              <a:gd name="connsiteY4" fmla="*/ 5843418 h 5849336"/>
              <a:gd name="connsiteX0" fmla="*/ 0 w 1540225"/>
              <a:gd name="connsiteY0" fmla="*/ 5843418 h 5849336"/>
              <a:gd name="connsiteX1" fmla="*/ 1538565 w 1540225"/>
              <a:gd name="connsiteY1" fmla="*/ 0 h 5849336"/>
              <a:gd name="connsiteX2" fmla="*/ 1530852 w 1540225"/>
              <a:gd name="connsiteY2" fmla="*/ 83174 h 5849336"/>
              <a:gd name="connsiteX3" fmla="*/ 314033 w 1540225"/>
              <a:gd name="connsiteY3" fmla="*/ 5849336 h 5849336"/>
              <a:gd name="connsiteX4" fmla="*/ 0 w 1540225"/>
              <a:gd name="connsiteY4" fmla="*/ 5843418 h 5849336"/>
              <a:gd name="connsiteX0" fmla="*/ 0 w 1545425"/>
              <a:gd name="connsiteY0" fmla="*/ 5843418 h 5849336"/>
              <a:gd name="connsiteX1" fmla="*/ 1538565 w 1545425"/>
              <a:gd name="connsiteY1" fmla="*/ 0 h 5849336"/>
              <a:gd name="connsiteX2" fmla="*/ 1545139 w 1545425"/>
              <a:gd name="connsiteY2" fmla="*/ 80793 h 5849336"/>
              <a:gd name="connsiteX3" fmla="*/ 314033 w 1545425"/>
              <a:gd name="connsiteY3" fmla="*/ 5849336 h 5849336"/>
              <a:gd name="connsiteX4" fmla="*/ 0 w 1545425"/>
              <a:gd name="connsiteY4" fmla="*/ 5843418 h 5849336"/>
              <a:gd name="connsiteX0" fmla="*/ 0 w 1543488"/>
              <a:gd name="connsiteY0" fmla="*/ 5843418 h 5849336"/>
              <a:gd name="connsiteX1" fmla="*/ 1538565 w 1543488"/>
              <a:gd name="connsiteY1" fmla="*/ 0 h 5849336"/>
              <a:gd name="connsiteX2" fmla="*/ 1542758 w 1543488"/>
              <a:gd name="connsiteY2" fmla="*/ 49836 h 5849336"/>
              <a:gd name="connsiteX3" fmla="*/ 314033 w 1543488"/>
              <a:gd name="connsiteY3" fmla="*/ 5849336 h 5849336"/>
              <a:gd name="connsiteX4" fmla="*/ 0 w 1543488"/>
              <a:gd name="connsiteY4" fmla="*/ 5843418 h 5849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3488" h="5849336">
                <a:moveTo>
                  <a:pt x="0" y="5843418"/>
                </a:moveTo>
                <a:lnTo>
                  <a:pt x="1538565" y="0"/>
                </a:lnTo>
                <a:cubicBezTo>
                  <a:pt x="1544726" y="26931"/>
                  <a:pt x="1543742" y="13381"/>
                  <a:pt x="1542758" y="49836"/>
                </a:cubicBezTo>
                <a:lnTo>
                  <a:pt x="314033" y="5849336"/>
                </a:lnTo>
                <a:lnTo>
                  <a:pt x="0" y="5843418"/>
                </a:lnTo>
                <a:close/>
              </a:path>
            </a:pathLst>
          </a:custGeom>
          <a:solidFill>
            <a:srgbClr val="C4D600"/>
          </a:solidFill>
          <a:ln>
            <a:noFill/>
          </a:ln>
        </p:spPr>
        <p:txBody>
          <a:bodyPr/>
          <a:lstStyle>
            <a:lvl1pPr marL="0" indent="0">
              <a:buNone/>
              <a:defRPr sz="100"/>
            </a:lvl1pPr>
          </a:lstStyle>
          <a:p>
            <a:pPr lvl="0"/>
            <a:r>
              <a:rPr lang="sv-SE" dirty="0"/>
              <a:t>.</a:t>
            </a:r>
          </a:p>
        </p:txBody>
      </p:sp>
      <p:sp>
        <p:nvSpPr>
          <p:cNvPr id="3" name="Platshållare för bild 6">
            <a:extLst>
              <a:ext uri="{FF2B5EF4-FFF2-40B4-BE49-F238E27FC236}">
                <a16:creationId xmlns:a16="http://schemas.microsoft.com/office/drawing/2014/main" id="{42019B65-187A-606F-6332-8B0B930AA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86806" y="1108695"/>
            <a:ext cx="1233996" cy="5749305"/>
          </a:xfrm>
          <a:custGeom>
            <a:avLst/>
            <a:gdLst>
              <a:gd name="connsiteX0" fmla="*/ 0 w 1233996"/>
              <a:gd name="connsiteY0" fmla="*/ 5825504 h 5825504"/>
              <a:gd name="connsiteX1" fmla="*/ 1233996 w 1233996"/>
              <a:gd name="connsiteY1" fmla="*/ 0 h 5825504"/>
              <a:gd name="connsiteX2" fmla="*/ 1233996 w 1233996"/>
              <a:gd name="connsiteY2" fmla="*/ 5825504 h 5825504"/>
              <a:gd name="connsiteX3" fmla="*/ 0 w 1233996"/>
              <a:gd name="connsiteY3" fmla="*/ 5825504 h 5825504"/>
              <a:gd name="connsiteX0" fmla="*/ 0 w 1260190"/>
              <a:gd name="connsiteY0" fmla="*/ 5715967 h 5715967"/>
              <a:gd name="connsiteX1" fmla="*/ 1260190 w 1260190"/>
              <a:gd name="connsiteY1" fmla="*/ 0 h 5715967"/>
              <a:gd name="connsiteX2" fmla="*/ 1233996 w 1260190"/>
              <a:gd name="connsiteY2" fmla="*/ 5715967 h 5715967"/>
              <a:gd name="connsiteX3" fmla="*/ 0 w 1260190"/>
              <a:gd name="connsiteY3" fmla="*/ 5715967 h 5715967"/>
              <a:gd name="connsiteX0" fmla="*/ 0 w 1233996"/>
              <a:gd name="connsiteY0" fmla="*/ 5749305 h 5749305"/>
              <a:gd name="connsiteX1" fmla="*/ 1231615 w 1233996"/>
              <a:gd name="connsiteY1" fmla="*/ 0 h 5749305"/>
              <a:gd name="connsiteX2" fmla="*/ 1233996 w 1233996"/>
              <a:gd name="connsiteY2" fmla="*/ 5749305 h 5749305"/>
              <a:gd name="connsiteX3" fmla="*/ 0 w 1233996"/>
              <a:gd name="connsiteY3" fmla="*/ 5749305 h 5749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33996" h="5749305">
                <a:moveTo>
                  <a:pt x="0" y="5749305"/>
                </a:moveTo>
                <a:lnTo>
                  <a:pt x="1231615" y="0"/>
                </a:lnTo>
                <a:cubicBezTo>
                  <a:pt x="1232409" y="1916435"/>
                  <a:pt x="1233202" y="3832870"/>
                  <a:pt x="1233996" y="5749305"/>
                </a:cubicBezTo>
                <a:lnTo>
                  <a:pt x="0" y="5749305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720000" bIns="165600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75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dge – big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1">
            <a:extLst>
              <a:ext uri="{FF2B5EF4-FFF2-40B4-BE49-F238E27FC236}">
                <a16:creationId xmlns:a16="http://schemas.microsoft.com/office/drawing/2014/main" id="{AE78154C-CD88-A123-DD42-A8B6CDAA9B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4" y="1226128"/>
            <a:ext cx="3882487" cy="911374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/>
              <a:t>Heading</a:t>
            </a:r>
          </a:p>
        </p:txBody>
      </p:sp>
      <p:sp>
        <p:nvSpPr>
          <p:cNvPr id="5" name="Platshållare för innehåll 2">
            <a:extLst>
              <a:ext uri="{FF2B5EF4-FFF2-40B4-BE49-F238E27FC236}">
                <a16:creationId xmlns:a16="http://schemas.microsoft.com/office/drawing/2014/main" id="{1D4EDD31-AB18-5DB8-FF67-010E9343E49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304" y="2407521"/>
            <a:ext cx="3886278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/>
              <a:t>Text</a:t>
            </a:r>
          </a:p>
          <a:p>
            <a:pPr lvl="1"/>
            <a:r>
              <a:rPr lang="en-GB" noProof="0"/>
              <a:t>Level two</a:t>
            </a:r>
          </a:p>
          <a:p>
            <a:pPr lvl="2"/>
            <a:r>
              <a:rPr lang="en-GB" noProof="0"/>
              <a:t>Level three</a:t>
            </a:r>
          </a:p>
          <a:p>
            <a:pPr lvl="3"/>
            <a:r>
              <a:rPr lang="en-GB" noProof="0"/>
              <a:t>Level four</a:t>
            </a:r>
          </a:p>
          <a:p>
            <a:pPr lvl="4"/>
            <a:r>
              <a:rPr lang="en-GB" noProof="0"/>
              <a:t>Level five</a:t>
            </a:r>
          </a:p>
        </p:txBody>
      </p:sp>
      <p:sp>
        <p:nvSpPr>
          <p:cNvPr id="2" name="Platshållare för text 8">
            <a:extLst>
              <a:ext uri="{FF2B5EF4-FFF2-40B4-BE49-F238E27FC236}">
                <a16:creationId xmlns:a16="http://schemas.microsoft.com/office/drawing/2014/main" id="{70CAFDDA-328B-A6A4-7793-1D7FBEB5A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68807" y="-26568"/>
            <a:ext cx="1565663" cy="6887833"/>
          </a:xfrm>
          <a:custGeom>
            <a:avLst/>
            <a:gdLst>
              <a:gd name="connsiteX0" fmla="*/ 0 w 1533233"/>
              <a:gd name="connsiteY0" fmla="*/ 6008703 h 6008703"/>
              <a:gd name="connsiteX1" fmla="*/ 1533233 w 1533233"/>
              <a:gd name="connsiteY1" fmla="*/ 0 h 6008703"/>
              <a:gd name="connsiteX2" fmla="*/ 1533233 w 1533233"/>
              <a:gd name="connsiteY2" fmla="*/ 6008703 h 6008703"/>
              <a:gd name="connsiteX3" fmla="*/ 0 w 1533233"/>
              <a:gd name="connsiteY3" fmla="*/ 6008703 h 6008703"/>
              <a:gd name="connsiteX0" fmla="*/ 0 w 1533233"/>
              <a:gd name="connsiteY0" fmla="*/ 6008703 h 6014621"/>
              <a:gd name="connsiteX1" fmla="*/ 1533233 w 1533233"/>
              <a:gd name="connsiteY1" fmla="*/ 0 h 6014621"/>
              <a:gd name="connsiteX2" fmla="*/ 314033 w 1533233"/>
              <a:gd name="connsiteY2" fmla="*/ 6014621 h 6014621"/>
              <a:gd name="connsiteX3" fmla="*/ 0 w 1533233"/>
              <a:gd name="connsiteY3" fmla="*/ 6008703 h 6014621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314033 w 1538565"/>
              <a:gd name="connsiteY2" fmla="*/ 5849336 h 5849336"/>
              <a:gd name="connsiteX3" fmla="*/ 0 w 1538565"/>
              <a:gd name="connsiteY3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492752 w 1538565"/>
              <a:gd name="connsiteY2" fmla="*/ 216524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42759"/>
              <a:gd name="connsiteY0" fmla="*/ 5843418 h 5849336"/>
              <a:gd name="connsiteX1" fmla="*/ 1538565 w 1542759"/>
              <a:gd name="connsiteY1" fmla="*/ 0 h 5849336"/>
              <a:gd name="connsiteX2" fmla="*/ 1542759 w 1542759"/>
              <a:gd name="connsiteY2" fmla="*/ 54599 h 5849336"/>
              <a:gd name="connsiteX3" fmla="*/ 314033 w 1542759"/>
              <a:gd name="connsiteY3" fmla="*/ 5849336 h 5849336"/>
              <a:gd name="connsiteX4" fmla="*/ 0 w 1542759"/>
              <a:gd name="connsiteY4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535615 w 1538565"/>
              <a:gd name="connsiteY2" fmla="*/ 56980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78477"/>
              <a:gd name="connsiteY0" fmla="*/ 5843418 h 5849336"/>
              <a:gd name="connsiteX1" fmla="*/ 1538565 w 1578477"/>
              <a:gd name="connsiteY1" fmla="*/ 0 h 5849336"/>
              <a:gd name="connsiteX2" fmla="*/ 1578477 w 1578477"/>
              <a:gd name="connsiteY2" fmla="*/ 87937 h 5849336"/>
              <a:gd name="connsiteX3" fmla="*/ 314033 w 1578477"/>
              <a:gd name="connsiteY3" fmla="*/ 5849336 h 5849336"/>
              <a:gd name="connsiteX4" fmla="*/ 0 w 1578477"/>
              <a:gd name="connsiteY4" fmla="*/ 5843418 h 5849336"/>
              <a:gd name="connsiteX0" fmla="*/ 0 w 1578502"/>
              <a:gd name="connsiteY0" fmla="*/ 5843418 h 5849336"/>
              <a:gd name="connsiteX1" fmla="*/ 1538565 w 1578502"/>
              <a:gd name="connsiteY1" fmla="*/ 0 h 5849336"/>
              <a:gd name="connsiteX2" fmla="*/ 1578477 w 1578502"/>
              <a:gd name="connsiteY2" fmla="*/ 87937 h 5849336"/>
              <a:gd name="connsiteX3" fmla="*/ 314033 w 1578502"/>
              <a:gd name="connsiteY3" fmla="*/ 5849336 h 5849336"/>
              <a:gd name="connsiteX4" fmla="*/ 0 w 1578502"/>
              <a:gd name="connsiteY4" fmla="*/ 5843418 h 5849336"/>
              <a:gd name="connsiteX0" fmla="*/ 0 w 1543111"/>
              <a:gd name="connsiteY0" fmla="*/ 5843418 h 5849336"/>
              <a:gd name="connsiteX1" fmla="*/ 1538565 w 1543111"/>
              <a:gd name="connsiteY1" fmla="*/ 0 h 5849336"/>
              <a:gd name="connsiteX2" fmla="*/ 1530852 w 1543111"/>
              <a:gd name="connsiteY2" fmla="*/ 83174 h 5849336"/>
              <a:gd name="connsiteX3" fmla="*/ 314033 w 1543111"/>
              <a:gd name="connsiteY3" fmla="*/ 5849336 h 5849336"/>
              <a:gd name="connsiteX4" fmla="*/ 0 w 1543111"/>
              <a:gd name="connsiteY4" fmla="*/ 5843418 h 5849336"/>
              <a:gd name="connsiteX0" fmla="*/ 0 w 1540225"/>
              <a:gd name="connsiteY0" fmla="*/ 5843418 h 5849336"/>
              <a:gd name="connsiteX1" fmla="*/ 1538565 w 1540225"/>
              <a:gd name="connsiteY1" fmla="*/ 0 h 5849336"/>
              <a:gd name="connsiteX2" fmla="*/ 1530852 w 1540225"/>
              <a:gd name="connsiteY2" fmla="*/ 83174 h 5849336"/>
              <a:gd name="connsiteX3" fmla="*/ 314033 w 1540225"/>
              <a:gd name="connsiteY3" fmla="*/ 5849336 h 5849336"/>
              <a:gd name="connsiteX4" fmla="*/ 0 w 1540225"/>
              <a:gd name="connsiteY4" fmla="*/ 5843418 h 5849336"/>
              <a:gd name="connsiteX0" fmla="*/ 0 w 1545425"/>
              <a:gd name="connsiteY0" fmla="*/ 5843418 h 5849336"/>
              <a:gd name="connsiteX1" fmla="*/ 1538565 w 1545425"/>
              <a:gd name="connsiteY1" fmla="*/ 0 h 5849336"/>
              <a:gd name="connsiteX2" fmla="*/ 1545139 w 1545425"/>
              <a:gd name="connsiteY2" fmla="*/ 80793 h 5849336"/>
              <a:gd name="connsiteX3" fmla="*/ 314033 w 1545425"/>
              <a:gd name="connsiteY3" fmla="*/ 5849336 h 5849336"/>
              <a:gd name="connsiteX4" fmla="*/ 0 w 1545425"/>
              <a:gd name="connsiteY4" fmla="*/ 5843418 h 5849336"/>
              <a:gd name="connsiteX0" fmla="*/ 0 w 1543488"/>
              <a:gd name="connsiteY0" fmla="*/ 5843418 h 5849336"/>
              <a:gd name="connsiteX1" fmla="*/ 1538565 w 1543488"/>
              <a:gd name="connsiteY1" fmla="*/ 0 h 5849336"/>
              <a:gd name="connsiteX2" fmla="*/ 1542758 w 1543488"/>
              <a:gd name="connsiteY2" fmla="*/ 49836 h 5849336"/>
              <a:gd name="connsiteX3" fmla="*/ 314033 w 1543488"/>
              <a:gd name="connsiteY3" fmla="*/ 5849336 h 5849336"/>
              <a:gd name="connsiteX4" fmla="*/ 0 w 1543488"/>
              <a:gd name="connsiteY4" fmla="*/ 5843418 h 5849336"/>
              <a:gd name="connsiteX0" fmla="*/ 0 w 1547499"/>
              <a:gd name="connsiteY0" fmla="*/ 6878649 h 6884567"/>
              <a:gd name="connsiteX1" fmla="*/ 1545097 w 1547499"/>
              <a:gd name="connsiteY1" fmla="*/ 0 h 6884567"/>
              <a:gd name="connsiteX2" fmla="*/ 1542758 w 1547499"/>
              <a:gd name="connsiteY2" fmla="*/ 1085067 h 6884567"/>
              <a:gd name="connsiteX3" fmla="*/ 314033 w 1547499"/>
              <a:gd name="connsiteY3" fmla="*/ 6884567 h 6884567"/>
              <a:gd name="connsiteX4" fmla="*/ 0 w 1547499"/>
              <a:gd name="connsiteY4" fmla="*/ 6878649 h 6884567"/>
              <a:gd name="connsiteX0" fmla="*/ 0 w 1565663"/>
              <a:gd name="connsiteY0" fmla="*/ 6878649 h 6884567"/>
              <a:gd name="connsiteX1" fmla="*/ 1545097 w 1565663"/>
              <a:gd name="connsiteY1" fmla="*/ 0 h 6884567"/>
              <a:gd name="connsiteX2" fmla="*/ 1565618 w 1565663"/>
              <a:gd name="connsiteY2" fmla="*/ 20444 h 6884567"/>
              <a:gd name="connsiteX3" fmla="*/ 314033 w 1565663"/>
              <a:gd name="connsiteY3" fmla="*/ 6884567 h 6884567"/>
              <a:gd name="connsiteX4" fmla="*/ 0 w 1565663"/>
              <a:gd name="connsiteY4" fmla="*/ 6878649 h 6884567"/>
              <a:gd name="connsiteX0" fmla="*/ 0 w 1565663"/>
              <a:gd name="connsiteY0" fmla="*/ 6878649 h 6887833"/>
              <a:gd name="connsiteX1" fmla="*/ 1545097 w 1565663"/>
              <a:gd name="connsiteY1" fmla="*/ 0 h 6887833"/>
              <a:gd name="connsiteX2" fmla="*/ 1565618 w 1565663"/>
              <a:gd name="connsiteY2" fmla="*/ 20444 h 6887833"/>
              <a:gd name="connsiteX3" fmla="*/ 349955 w 1565663"/>
              <a:gd name="connsiteY3" fmla="*/ 6887833 h 6887833"/>
              <a:gd name="connsiteX4" fmla="*/ 0 w 1565663"/>
              <a:gd name="connsiteY4" fmla="*/ 6878649 h 688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65663" h="6887833">
                <a:moveTo>
                  <a:pt x="0" y="6878649"/>
                </a:moveTo>
                <a:lnTo>
                  <a:pt x="1545097" y="0"/>
                </a:lnTo>
                <a:cubicBezTo>
                  <a:pt x="1551258" y="26931"/>
                  <a:pt x="1566602" y="-16011"/>
                  <a:pt x="1565618" y="20444"/>
                </a:cubicBezTo>
                <a:lnTo>
                  <a:pt x="349955" y="6887833"/>
                </a:lnTo>
                <a:lnTo>
                  <a:pt x="0" y="6878649"/>
                </a:lnTo>
                <a:close/>
              </a:path>
            </a:pathLst>
          </a:custGeom>
          <a:solidFill>
            <a:srgbClr val="C4D600"/>
          </a:solidFill>
          <a:ln>
            <a:noFill/>
          </a:ln>
        </p:spPr>
        <p:txBody>
          <a:bodyPr/>
          <a:lstStyle>
            <a:lvl1pPr marL="0" indent="0">
              <a:buNone/>
              <a:defRPr sz="100"/>
            </a:lvl1pPr>
          </a:lstStyle>
          <a:p>
            <a:pPr lvl="0"/>
            <a:r>
              <a:rPr lang="sv-SE"/>
              <a:t>.</a:t>
            </a:r>
          </a:p>
        </p:txBody>
      </p:sp>
      <p:sp>
        <p:nvSpPr>
          <p:cNvPr id="3" name="Platshållare för bild 6">
            <a:extLst>
              <a:ext uri="{FF2B5EF4-FFF2-40B4-BE49-F238E27FC236}">
                <a16:creationId xmlns:a16="http://schemas.microsoft.com/office/drawing/2014/main" id="{62587257-0CAE-E9AE-310A-AA69817860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452582" y="-13252"/>
            <a:ext cx="6385180" cy="6892305"/>
          </a:xfrm>
          <a:custGeom>
            <a:avLst/>
            <a:gdLst>
              <a:gd name="connsiteX0" fmla="*/ 0 w 1233996"/>
              <a:gd name="connsiteY0" fmla="*/ 5825504 h 5825504"/>
              <a:gd name="connsiteX1" fmla="*/ 1233996 w 1233996"/>
              <a:gd name="connsiteY1" fmla="*/ 0 h 5825504"/>
              <a:gd name="connsiteX2" fmla="*/ 1233996 w 1233996"/>
              <a:gd name="connsiteY2" fmla="*/ 5825504 h 5825504"/>
              <a:gd name="connsiteX3" fmla="*/ 0 w 1233996"/>
              <a:gd name="connsiteY3" fmla="*/ 5825504 h 5825504"/>
              <a:gd name="connsiteX0" fmla="*/ 0 w 1260190"/>
              <a:gd name="connsiteY0" fmla="*/ 5715967 h 5715967"/>
              <a:gd name="connsiteX1" fmla="*/ 1260190 w 1260190"/>
              <a:gd name="connsiteY1" fmla="*/ 0 h 5715967"/>
              <a:gd name="connsiteX2" fmla="*/ 1233996 w 1260190"/>
              <a:gd name="connsiteY2" fmla="*/ 5715967 h 5715967"/>
              <a:gd name="connsiteX3" fmla="*/ 0 w 1260190"/>
              <a:gd name="connsiteY3" fmla="*/ 5715967 h 5715967"/>
              <a:gd name="connsiteX0" fmla="*/ 0 w 1233996"/>
              <a:gd name="connsiteY0" fmla="*/ 5749305 h 5749305"/>
              <a:gd name="connsiteX1" fmla="*/ 1231615 w 1233996"/>
              <a:gd name="connsiteY1" fmla="*/ 0 h 5749305"/>
              <a:gd name="connsiteX2" fmla="*/ 1233996 w 1233996"/>
              <a:gd name="connsiteY2" fmla="*/ 5749305 h 5749305"/>
              <a:gd name="connsiteX3" fmla="*/ 0 w 1233996"/>
              <a:gd name="connsiteY3" fmla="*/ 5749305 h 5749305"/>
              <a:gd name="connsiteX0" fmla="*/ 0 w 1233996"/>
              <a:gd name="connsiteY0" fmla="*/ 5749305 h 5749305"/>
              <a:gd name="connsiteX1" fmla="*/ 1071872 w 1233996"/>
              <a:gd name="connsiteY1" fmla="*/ 772060 h 5749305"/>
              <a:gd name="connsiteX2" fmla="*/ 1231615 w 1233996"/>
              <a:gd name="connsiteY2" fmla="*/ 0 h 5749305"/>
              <a:gd name="connsiteX3" fmla="*/ 1233996 w 1233996"/>
              <a:gd name="connsiteY3" fmla="*/ 5749305 h 5749305"/>
              <a:gd name="connsiteX4" fmla="*/ 0 w 1233996"/>
              <a:gd name="connsiteY4" fmla="*/ 5749305 h 5749305"/>
              <a:gd name="connsiteX0" fmla="*/ 0 w 1233996"/>
              <a:gd name="connsiteY0" fmla="*/ 5749305 h 5749305"/>
              <a:gd name="connsiteX1" fmla="*/ 1071872 w 1233996"/>
              <a:gd name="connsiteY1" fmla="*/ 772060 h 5749305"/>
              <a:gd name="connsiteX2" fmla="*/ 1231615 w 1233996"/>
              <a:gd name="connsiteY2" fmla="*/ 0 h 5749305"/>
              <a:gd name="connsiteX3" fmla="*/ 1233996 w 1233996"/>
              <a:gd name="connsiteY3" fmla="*/ 5749305 h 5749305"/>
              <a:gd name="connsiteX4" fmla="*/ 0 w 1233996"/>
              <a:gd name="connsiteY4" fmla="*/ 5749305 h 5749305"/>
              <a:gd name="connsiteX0" fmla="*/ 0 w 1233996"/>
              <a:gd name="connsiteY0" fmla="*/ 6868391 h 6868391"/>
              <a:gd name="connsiteX1" fmla="*/ 241323 w 1233996"/>
              <a:gd name="connsiteY1" fmla="*/ 0 h 6868391"/>
              <a:gd name="connsiteX2" fmla="*/ 1231615 w 1233996"/>
              <a:gd name="connsiteY2" fmla="*/ 1119086 h 6868391"/>
              <a:gd name="connsiteX3" fmla="*/ 1233996 w 1233996"/>
              <a:gd name="connsiteY3" fmla="*/ 6868391 h 6868391"/>
              <a:gd name="connsiteX4" fmla="*/ 0 w 1233996"/>
              <a:gd name="connsiteY4" fmla="*/ 6868391 h 6868391"/>
              <a:gd name="connsiteX0" fmla="*/ 0 w 1235763"/>
              <a:gd name="connsiteY0" fmla="*/ 6892305 h 6892305"/>
              <a:gd name="connsiteX1" fmla="*/ 241323 w 1235763"/>
              <a:gd name="connsiteY1" fmla="*/ 23914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39480 w 1235763"/>
              <a:gd name="connsiteY1" fmla="*/ 21533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45582 w 1235763"/>
              <a:gd name="connsiteY1" fmla="*/ 11023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45582 w 1235763"/>
              <a:gd name="connsiteY1" fmla="*/ 3880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5763" h="6892305">
                <a:moveTo>
                  <a:pt x="0" y="6892305"/>
                </a:moveTo>
                <a:lnTo>
                  <a:pt x="245582" y="3880"/>
                </a:lnTo>
                <a:cubicBezTo>
                  <a:pt x="577634" y="-3298"/>
                  <a:pt x="903585" y="7178"/>
                  <a:pt x="1235637" y="0"/>
                </a:cubicBezTo>
                <a:cubicBezTo>
                  <a:pt x="1236431" y="1916435"/>
                  <a:pt x="1233202" y="4975870"/>
                  <a:pt x="1233996" y="6892305"/>
                </a:cubicBezTo>
                <a:lnTo>
                  <a:pt x="0" y="689230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txBody>
          <a:bodyPr lIns="0" tIns="1332000" bIns="0"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8361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Heading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4" y="1226128"/>
            <a:ext cx="7982816" cy="911374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/>
              <a:t>Heading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CCC67DE-D694-40F6-9033-2F22DF4C802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304" y="2407521"/>
            <a:ext cx="7990610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 dirty="0"/>
              <a:t>Text</a:t>
            </a:r>
          </a:p>
          <a:p>
            <a:pPr lvl="1"/>
            <a:r>
              <a:rPr lang="en-GB" noProof="0" dirty="0"/>
              <a:t>Level two</a:t>
            </a:r>
          </a:p>
          <a:p>
            <a:pPr lvl="2"/>
            <a:r>
              <a:rPr lang="en-GB" noProof="0" dirty="0"/>
              <a:t>Level three</a:t>
            </a:r>
          </a:p>
          <a:p>
            <a:pPr lvl="3"/>
            <a:r>
              <a:rPr lang="en-GB" noProof="0" dirty="0"/>
              <a:t>Level four</a:t>
            </a:r>
          </a:p>
          <a:p>
            <a:pPr lvl="4"/>
            <a:r>
              <a:rPr lang="en-GB" noProof="0" dirty="0"/>
              <a:t>Level five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89D4A83E-4DC4-553A-99D7-0BAC3CAD0429}"/>
              </a:ext>
            </a:extLst>
          </p:cNvPr>
          <p:cNvSpPr txBox="1"/>
          <p:nvPr userDrawn="1"/>
        </p:nvSpPr>
        <p:spPr>
          <a:xfrm>
            <a:off x="601362" y="56841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lnSpc>
                <a:spcPts val="3000"/>
              </a:lnSpc>
            </a:pPr>
            <a:endParaRPr lang="sv-SE" sz="2400" dirty="0"/>
          </a:p>
        </p:txBody>
      </p:sp>
    </p:spTree>
    <p:extLst>
      <p:ext uri="{BB962C8B-B14F-4D97-AF65-F5344CB8AC3E}">
        <p14:creationId xmlns:p14="http://schemas.microsoft.com/office/powerpoint/2010/main" val="14017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 and table or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ruta 4">
            <a:extLst>
              <a:ext uri="{FF2B5EF4-FFF2-40B4-BE49-F238E27FC236}">
                <a16:creationId xmlns:a16="http://schemas.microsoft.com/office/drawing/2014/main" id="{89D4A83E-4DC4-553A-99D7-0BAC3CAD0429}"/>
              </a:ext>
            </a:extLst>
          </p:cNvPr>
          <p:cNvSpPr txBox="1"/>
          <p:nvPr userDrawn="1"/>
        </p:nvSpPr>
        <p:spPr>
          <a:xfrm>
            <a:off x="601362" y="56841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lnSpc>
                <a:spcPts val="3000"/>
              </a:lnSpc>
            </a:pPr>
            <a:endParaRPr lang="sv-SE" sz="2400" dirty="0"/>
          </a:p>
        </p:txBody>
      </p:sp>
      <p:sp>
        <p:nvSpPr>
          <p:cNvPr id="8" name="Rubrik 1">
            <a:extLst>
              <a:ext uri="{FF2B5EF4-FFF2-40B4-BE49-F238E27FC236}">
                <a16:creationId xmlns:a16="http://schemas.microsoft.com/office/drawing/2014/main" id="{7FCCFA44-5215-DBFB-F244-16B2200972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4" y="1226128"/>
            <a:ext cx="7982816" cy="911374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/>
              <a:t>Heading</a:t>
            </a:r>
          </a:p>
        </p:txBody>
      </p:sp>
      <p:sp>
        <p:nvSpPr>
          <p:cNvPr id="9" name="Platshållare för innehåll 2">
            <a:extLst>
              <a:ext uri="{FF2B5EF4-FFF2-40B4-BE49-F238E27FC236}">
                <a16:creationId xmlns:a16="http://schemas.microsoft.com/office/drawing/2014/main" id="{A1026923-BBFA-B831-9539-C61694F0ED5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305" y="2407521"/>
            <a:ext cx="3899189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 dirty="0"/>
              <a:t>Text</a:t>
            </a:r>
          </a:p>
          <a:p>
            <a:pPr lvl="1"/>
            <a:r>
              <a:rPr lang="en-GB" noProof="0" dirty="0"/>
              <a:t>Level two</a:t>
            </a:r>
          </a:p>
          <a:p>
            <a:pPr lvl="2"/>
            <a:r>
              <a:rPr lang="en-GB" noProof="0" dirty="0"/>
              <a:t>Level three</a:t>
            </a:r>
          </a:p>
          <a:p>
            <a:pPr lvl="3"/>
            <a:r>
              <a:rPr lang="en-GB" noProof="0" dirty="0"/>
              <a:t>Level four</a:t>
            </a:r>
          </a:p>
          <a:p>
            <a:pPr lvl="4"/>
            <a:r>
              <a:rPr lang="en-GB" noProof="0" dirty="0"/>
              <a:t>Level five</a:t>
            </a:r>
          </a:p>
        </p:txBody>
      </p:sp>
      <p:sp>
        <p:nvSpPr>
          <p:cNvPr id="10" name="Platshållare för innehåll 2">
            <a:extLst>
              <a:ext uri="{FF2B5EF4-FFF2-40B4-BE49-F238E27FC236}">
                <a16:creationId xmlns:a16="http://schemas.microsoft.com/office/drawing/2014/main" id="{245B6254-6846-FBE2-9CB4-0961B9D5200B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4673313" y="2407521"/>
            <a:ext cx="3899189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/>
              <a:t>Text</a:t>
            </a:r>
          </a:p>
          <a:p>
            <a:pPr lvl="1"/>
            <a:r>
              <a:rPr lang="en-GB" noProof="0"/>
              <a:t>Level two</a:t>
            </a:r>
          </a:p>
          <a:p>
            <a:pPr lvl="2"/>
            <a:r>
              <a:rPr lang="en-GB" noProof="0"/>
              <a:t>Level three</a:t>
            </a:r>
          </a:p>
          <a:p>
            <a:pPr lvl="3"/>
            <a:r>
              <a:rPr lang="en-GB" noProof="0"/>
              <a:t>Level four</a:t>
            </a:r>
          </a:p>
          <a:p>
            <a:pPr lvl="4"/>
            <a:r>
              <a:rPr lang="en-GB" noProof="0"/>
              <a:t>Level five</a:t>
            </a:r>
          </a:p>
        </p:txBody>
      </p:sp>
      <p:sp>
        <p:nvSpPr>
          <p:cNvPr id="11" name="Platshållare för text 8">
            <a:extLst>
              <a:ext uri="{FF2B5EF4-FFF2-40B4-BE49-F238E27FC236}">
                <a16:creationId xmlns:a16="http://schemas.microsoft.com/office/drawing/2014/main" id="{E6586BFA-3B43-CE2C-5368-3F9071A16D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69119" y="6140310"/>
            <a:ext cx="3904060" cy="26035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sv-SE"/>
              <a:t>Caption</a:t>
            </a:r>
            <a:endParaRPr lang="en-GB" noProof="0"/>
          </a:p>
        </p:txBody>
      </p:sp>
      <p:sp>
        <p:nvSpPr>
          <p:cNvPr id="12" name="Platshållare för text 8">
            <a:extLst>
              <a:ext uri="{FF2B5EF4-FFF2-40B4-BE49-F238E27FC236}">
                <a16:creationId xmlns:a16="http://schemas.microsoft.com/office/drawing/2014/main" id="{7DEAD48F-D6EC-933B-DA4E-2C4D6EECA92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64426" y="6140310"/>
            <a:ext cx="3904060" cy="26035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sv-SE"/>
              <a:t>Caption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4399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innehåll 11">
            <a:extLst>
              <a:ext uri="{FF2B5EF4-FFF2-40B4-BE49-F238E27FC236}">
                <a16:creationId xmlns:a16="http://schemas.microsoft.com/office/drawing/2014/main" id="{CFA737C2-22B0-4972-A655-E0EBC3CE4BE8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76696" y="3917106"/>
            <a:ext cx="3896591" cy="2556023"/>
          </a:xfrm>
        </p:spPr>
        <p:txBody>
          <a:bodyPr tIns="180000"/>
          <a:lstStyle>
            <a:lvl1pPr marL="0" indent="0" algn="ctr">
              <a:buNone/>
              <a:defRPr sz="15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/>
              <a:t>Object</a:t>
            </a:r>
          </a:p>
        </p:txBody>
      </p:sp>
      <p:sp>
        <p:nvSpPr>
          <p:cNvPr id="12" name="Platshållare för innehåll 11">
            <a:extLst>
              <a:ext uri="{FF2B5EF4-FFF2-40B4-BE49-F238E27FC236}">
                <a16:creationId xmlns:a16="http://schemas.microsoft.com/office/drawing/2014/main" id="{9B70EFF5-103B-40E9-9FCD-4568DC92A59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678906" y="1278081"/>
            <a:ext cx="3896591" cy="2556023"/>
          </a:xfrm>
        </p:spPr>
        <p:txBody>
          <a:bodyPr tIns="180000"/>
          <a:lstStyle>
            <a:lvl1pPr marL="0" indent="0" algn="ctr">
              <a:buNone/>
              <a:defRPr sz="15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/>
              <a:t>Object</a:t>
            </a:r>
          </a:p>
        </p:txBody>
      </p:sp>
      <p:sp>
        <p:nvSpPr>
          <p:cNvPr id="7" name="Platshållare för innehåll 11">
            <a:extLst>
              <a:ext uri="{FF2B5EF4-FFF2-40B4-BE49-F238E27FC236}">
                <a16:creationId xmlns:a16="http://schemas.microsoft.com/office/drawing/2014/main" id="{D77B211B-F194-4A43-BF7A-62F518DA6C4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76696" y="1278081"/>
            <a:ext cx="3896591" cy="2556023"/>
          </a:xfrm>
        </p:spPr>
        <p:txBody>
          <a:bodyPr tIns="180000"/>
          <a:lstStyle>
            <a:lvl1pPr marL="0" indent="0" algn="ctr">
              <a:buNone/>
              <a:defRPr sz="15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/>
              <a:t>Object</a:t>
            </a:r>
          </a:p>
        </p:txBody>
      </p:sp>
      <p:sp>
        <p:nvSpPr>
          <p:cNvPr id="16" name="Platshållare för innehåll 11">
            <a:extLst>
              <a:ext uri="{FF2B5EF4-FFF2-40B4-BE49-F238E27FC236}">
                <a16:creationId xmlns:a16="http://schemas.microsoft.com/office/drawing/2014/main" id="{305AD0E1-5ECD-4AE7-B74F-E4C33179C4AF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678906" y="3917106"/>
            <a:ext cx="3896591" cy="2556023"/>
          </a:xfrm>
        </p:spPr>
        <p:txBody>
          <a:bodyPr tIns="180000"/>
          <a:lstStyle>
            <a:lvl1pPr marL="0" indent="0" algn="ctr">
              <a:buNone/>
              <a:defRPr sz="15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/>
              <a:t>Object</a:t>
            </a:r>
          </a:p>
        </p:txBody>
      </p:sp>
    </p:spTree>
    <p:extLst>
      <p:ext uri="{BB962C8B-B14F-4D97-AF65-F5344CB8AC3E}">
        <p14:creationId xmlns:p14="http://schemas.microsoft.com/office/powerpoint/2010/main" val="33208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D73A66CF-1C52-44FE-85C6-604CF9819DF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69119" y="3573754"/>
            <a:ext cx="3904060" cy="260350"/>
          </a:xfrm>
        </p:spPr>
        <p:txBody>
          <a:bodyPr/>
          <a:lstStyle>
            <a:lvl1pPr marL="0" indent="0">
              <a:lnSpc>
                <a:spcPts val="9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en-GB" noProof="0"/>
              <a:t>Caption</a:t>
            </a:r>
          </a:p>
        </p:txBody>
      </p:sp>
      <p:sp>
        <p:nvSpPr>
          <p:cNvPr id="11" name="Platshållare för text 8">
            <a:extLst>
              <a:ext uri="{FF2B5EF4-FFF2-40B4-BE49-F238E27FC236}">
                <a16:creationId xmlns:a16="http://schemas.microsoft.com/office/drawing/2014/main" id="{05FC7AEF-5E77-4E7B-90F2-4920904C6E8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71330" y="3573754"/>
            <a:ext cx="3904060" cy="260350"/>
          </a:xfrm>
        </p:spPr>
        <p:txBody>
          <a:bodyPr/>
          <a:lstStyle>
            <a:lvl1pPr marL="0" indent="0">
              <a:lnSpc>
                <a:spcPts val="9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en-GB" noProof="0"/>
              <a:t>Caption</a:t>
            </a:r>
          </a:p>
        </p:txBody>
      </p:sp>
      <p:sp>
        <p:nvSpPr>
          <p:cNvPr id="13" name="Platshållare för text 8">
            <a:extLst>
              <a:ext uri="{FF2B5EF4-FFF2-40B4-BE49-F238E27FC236}">
                <a16:creationId xmlns:a16="http://schemas.microsoft.com/office/drawing/2014/main" id="{1864F0BA-6C86-464C-8797-E2A18CE9C27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9119" y="6212779"/>
            <a:ext cx="3904060" cy="260350"/>
          </a:xfrm>
        </p:spPr>
        <p:txBody>
          <a:bodyPr/>
          <a:lstStyle>
            <a:lvl1pPr marL="0" indent="0">
              <a:lnSpc>
                <a:spcPts val="9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en-GB" noProof="0"/>
              <a:t>Caption</a:t>
            </a:r>
          </a:p>
        </p:txBody>
      </p:sp>
      <p:sp>
        <p:nvSpPr>
          <p:cNvPr id="15" name="Platshållare för text 8">
            <a:extLst>
              <a:ext uri="{FF2B5EF4-FFF2-40B4-BE49-F238E27FC236}">
                <a16:creationId xmlns:a16="http://schemas.microsoft.com/office/drawing/2014/main" id="{9CF59FF9-6AD4-4F26-B597-EC8568D9F52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1330" y="6212779"/>
            <a:ext cx="3904060" cy="260350"/>
          </a:xfrm>
        </p:spPr>
        <p:txBody>
          <a:bodyPr/>
          <a:lstStyle>
            <a:lvl1pPr marL="0" indent="0">
              <a:lnSpc>
                <a:spcPts val="900"/>
              </a:lnSpc>
              <a:spcBef>
                <a:spcPts val="0"/>
              </a:spcBef>
              <a:buFontTx/>
              <a:buNone/>
              <a:defRPr sz="1200"/>
            </a:lvl1pPr>
          </a:lstStyle>
          <a:p>
            <a:pPr lvl="0"/>
            <a:r>
              <a:rPr lang="en-GB" noProof="0"/>
              <a:t>Caption</a:t>
            </a:r>
          </a:p>
        </p:txBody>
      </p:sp>
      <p:sp>
        <p:nvSpPr>
          <p:cNvPr id="17" name="Platshållare för bild 2">
            <a:extLst>
              <a:ext uri="{FF2B5EF4-FFF2-40B4-BE49-F238E27FC236}">
                <a16:creationId xmlns:a16="http://schemas.microsoft.com/office/drawing/2014/main" id="{D8502A16-AA19-4E0B-AD6C-FDF13805494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82216" y="1273844"/>
            <a:ext cx="3890963" cy="2233613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20" name="Platshållare för bild 2">
            <a:extLst>
              <a:ext uri="{FF2B5EF4-FFF2-40B4-BE49-F238E27FC236}">
                <a16:creationId xmlns:a16="http://schemas.microsoft.com/office/drawing/2014/main" id="{4F423E97-AED0-44CF-8D1B-7830CB26F377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4669946" y="1273844"/>
            <a:ext cx="3890963" cy="2233613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23" name="Platshållare för bild 2">
            <a:extLst>
              <a:ext uri="{FF2B5EF4-FFF2-40B4-BE49-F238E27FC236}">
                <a16:creationId xmlns:a16="http://schemas.microsoft.com/office/drawing/2014/main" id="{1F062928-8BD1-4CA5-AA20-E60D0F7671CC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82216" y="3908809"/>
            <a:ext cx="3890963" cy="2233613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24" name="Platshållare för bild 2">
            <a:extLst>
              <a:ext uri="{FF2B5EF4-FFF2-40B4-BE49-F238E27FC236}">
                <a16:creationId xmlns:a16="http://schemas.microsoft.com/office/drawing/2014/main" id="{BEE2F423-B0EB-442A-AC1F-47493895D00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669946" y="3908809"/>
            <a:ext cx="3890963" cy="2233613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en-GB" noProof="0" dirty="0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154907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-page image,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244EC2FD-BC9A-48B1-8311-548D1332431F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noProof="0"/>
          </a:p>
        </p:txBody>
      </p:sp>
      <p:grpSp>
        <p:nvGrpSpPr>
          <p:cNvPr id="10" name="Grupp 9">
            <a:extLst>
              <a:ext uri="{FF2B5EF4-FFF2-40B4-BE49-F238E27FC236}">
                <a16:creationId xmlns:a16="http://schemas.microsoft.com/office/drawing/2014/main" id="{52C94E13-7520-43E3-B930-F97D1F7D60A7}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ACBE617A-AD4E-4D59-BE4C-412E4C80898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48B10C06-5FA9-4BD5-862C-77691C9CC8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83741B8B-DBB7-45F9-BBF0-0AAFE3BFB1C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E4FBFF64-CD6E-4223-ABBA-0ACC9F2138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F5CE4085-E255-4E0A-A733-BB1DDE090FA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  <p:sp>
        <p:nvSpPr>
          <p:cNvPr id="11" name="Platshållare för innehåll 11">
            <a:extLst>
              <a:ext uri="{FF2B5EF4-FFF2-40B4-BE49-F238E27FC236}">
                <a16:creationId xmlns:a16="http://schemas.microsoft.com/office/drawing/2014/main" id="{DF7AFF91-57C2-E559-6404-99C179950614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0"/>
            <a:ext cx="9144000" cy="6858000"/>
          </a:xfrm>
        </p:spPr>
        <p:txBody>
          <a:bodyPr tIns="2088000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 dirty="0"/>
              <a:t>Image/movie</a:t>
            </a:r>
          </a:p>
        </p:txBody>
      </p:sp>
    </p:spTree>
    <p:extLst>
      <p:ext uri="{BB962C8B-B14F-4D97-AF65-F5344CB8AC3E}">
        <p14:creationId xmlns:p14="http://schemas.microsoft.com/office/powerpoint/2010/main" val="79077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-page image, black with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59CDECEE-A1EA-6DE1-056B-0C436BC3B470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350"/>
          </a:p>
        </p:txBody>
      </p:sp>
      <p:grpSp>
        <p:nvGrpSpPr>
          <p:cNvPr id="3" name="Grupp 2">
            <a:extLst>
              <a:ext uri="{FF2B5EF4-FFF2-40B4-BE49-F238E27FC236}">
                <a16:creationId xmlns:a16="http://schemas.microsoft.com/office/drawing/2014/main" id="{BDC192E7-6F50-4220-2A1C-3D1A334A9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747EE60A-C8BE-87A5-ED0E-2B0DEED187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D648613E-8F18-D3E3-A677-9F053B3982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03C99655-AED9-6A1A-E503-01C41EC488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942DAD3B-E356-81DF-ADBD-5409306A92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472FDBB7-35FA-9C3A-FE01-80884C131C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0" name="Platshållare för innehåll 11">
            <a:extLst>
              <a:ext uri="{FF2B5EF4-FFF2-40B4-BE49-F238E27FC236}">
                <a16:creationId xmlns:a16="http://schemas.microsoft.com/office/drawing/2014/main" id="{478DD549-9CC3-2584-9F02-4351B8BEC441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0"/>
            <a:ext cx="9144000" cy="6858000"/>
          </a:xfrm>
        </p:spPr>
        <p:txBody>
          <a:bodyPr tIns="2088000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 dirty="0"/>
              <a:t>Image/movie</a:t>
            </a:r>
          </a:p>
        </p:txBody>
      </p:sp>
      <p:sp>
        <p:nvSpPr>
          <p:cNvPr id="11" name="Platshållare för text 3">
            <a:extLst>
              <a:ext uri="{FF2B5EF4-FFF2-40B4-BE49-F238E27FC236}">
                <a16:creationId xmlns:a16="http://schemas.microsoft.com/office/drawing/2014/main" id="{95E276E7-853E-7E9E-198E-311BDDA6762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510216"/>
            <a:ext cx="4572000" cy="1593701"/>
          </a:xfrm>
          <a:solidFill>
            <a:schemeClr val="accent1">
              <a:alpha val="80000"/>
            </a:schemeClr>
          </a:solidFill>
        </p:spPr>
        <p:txBody>
          <a:bodyPr lIns="251999" tIns="180000" rIns="180000" bIns="180000"/>
          <a:lstStyle>
            <a:lvl1pPr marL="228600" indent="-228600">
              <a:lnSpc>
                <a:spcPct val="100000"/>
              </a:lnSpc>
              <a:defRPr sz="2400">
                <a:solidFill>
                  <a:schemeClr val="bg1"/>
                </a:solidFill>
              </a:defRPr>
            </a:lvl1pPr>
          </a:lstStyle>
          <a:p>
            <a:pPr marL="0" indent="0">
              <a:buNone/>
            </a:pPr>
            <a:r>
              <a:rPr lang="sv-SE" dirty="0"/>
              <a:t>An </a:t>
            </a:r>
            <a:r>
              <a:rPr lang="sv-SE" dirty="0" err="1"/>
              <a:t>explanatory</a:t>
            </a:r>
            <a:r>
              <a:rPr lang="sv-SE" dirty="0"/>
              <a:t> text </a:t>
            </a:r>
            <a:r>
              <a:rPr lang="sv-SE" dirty="0" err="1"/>
              <a:t>placed</a:t>
            </a:r>
            <a:r>
              <a:rPr lang="sv-SE" dirty="0"/>
              <a:t> </a:t>
            </a:r>
            <a:br>
              <a:rPr lang="sv-SE" dirty="0"/>
            </a:br>
            <a:r>
              <a:rPr lang="sv-SE" dirty="0"/>
              <a:t>on a </a:t>
            </a:r>
            <a:r>
              <a:rPr lang="sv-SE" dirty="0" err="1"/>
              <a:t>background</a:t>
            </a:r>
            <a:r>
              <a:rPr lang="sv-SE" dirty="0"/>
              <a:t> color </a:t>
            </a:r>
            <a:r>
              <a:rPr lang="sv-SE" dirty="0" err="1"/>
              <a:t>that</a:t>
            </a:r>
            <a:r>
              <a:rPr lang="sv-SE" dirty="0"/>
              <a:t> </a:t>
            </a:r>
            <a:r>
              <a:rPr lang="sv-SE" dirty="0" err="1"/>
              <a:t>complements</a:t>
            </a:r>
            <a:r>
              <a:rPr lang="sv-SE" dirty="0"/>
              <a:t> the image.</a:t>
            </a:r>
            <a:endParaRPr lang="sv-S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49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-page image,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5ED1E024-D398-6F06-9096-231D9F788D7B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innehåll 11">
            <a:extLst>
              <a:ext uri="{FF2B5EF4-FFF2-40B4-BE49-F238E27FC236}">
                <a16:creationId xmlns:a16="http://schemas.microsoft.com/office/drawing/2014/main" id="{1407B400-EB87-13A6-4318-83C47E08BD32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1" y="0"/>
            <a:ext cx="9143999" cy="6858000"/>
          </a:xfrm>
          <a:noFill/>
        </p:spPr>
        <p:txBody>
          <a:bodyPr tIns="2088000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 dirty="0"/>
              <a:t>Image/movie</a:t>
            </a:r>
          </a:p>
        </p:txBody>
      </p:sp>
      <p:grpSp>
        <p:nvGrpSpPr>
          <p:cNvPr id="5" name="Grupp 4">
            <a:extLst>
              <a:ext uri="{FF2B5EF4-FFF2-40B4-BE49-F238E27FC236}">
                <a16:creationId xmlns:a16="http://schemas.microsoft.com/office/drawing/2014/main" id="{2DD07FBB-AB48-1C92-ABA2-CF2F3ECE8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4F655F5E-E12F-1B97-D873-5D642B1A3D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6DD5EA1-A8EF-D4EC-7812-D677BFFE4A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29317338-CE21-D352-0CC6-D907105AFA3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C78D353D-B1AE-3A5D-1C60-E43C38C9B2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0BD3DB68-C3EA-6683-66FF-68966E9B6D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350033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ing,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244EC2FD-BC9A-48B1-8311-548D1332431F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noProof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2235200"/>
            <a:ext cx="6858000" cy="2387600"/>
          </a:xfrm>
        </p:spPr>
        <p:txBody>
          <a:bodyPr anchor="ctr"/>
          <a:lstStyle>
            <a:lvl1pPr algn="ctr">
              <a:lnSpc>
                <a:spcPts val="4200"/>
              </a:lnSpc>
              <a:defRPr sz="345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Section heading </a:t>
            </a:r>
          </a:p>
        </p:txBody>
      </p:sp>
      <p:grpSp>
        <p:nvGrpSpPr>
          <p:cNvPr id="17" name="Grupp 16">
            <a:extLst>
              <a:ext uri="{FF2B5EF4-FFF2-40B4-BE49-F238E27FC236}">
                <a16:creationId xmlns:a16="http://schemas.microsoft.com/office/drawing/2014/main" id="{B1677953-F4BF-4EA4-964C-C4C8CAA6E3CB}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5E819BF2-2A61-4D7E-ABA1-6CC791EC0E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D0B80E16-2F2B-4F0C-A204-2EEFEE02CE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B6B8B6F3-9EF4-4E8A-8C0A-138B28D1EC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B304476A-9D1B-4186-B659-4166743F7F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220BB5B4-299F-4F59-924C-2B7115E959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73940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ing,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249078F6-1D83-F290-71FC-CB8B87E8F148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2235200"/>
            <a:ext cx="6858000" cy="2387600"/>
          </a:xfrm>
        </p:spPr>
        <p:txBody>
          <a:bodyPr anchor="ctr"/>
          <a:lstStyle>
            <a:lvl1pPr algn="ctr">
              <a:lnSpc>
                <a:spcPts val="4200"/>
              </a:lnSpc>
              <a:defRPr sz="345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Section heading </a:t>
            </a:r>
          </a:p>
        </p:txBody>
      </p:sp>
      <p:grpSp>
        <p:nvGrpSpPr>
          <p:cNvPr id="17" name="Grupp 16">
            <a:extLst>
              <a:ext uri="{FF2B5EF4-FFF2-40B4-BE49-F238E27FC236}">
                <a16:creationId xmlns:a16="http://schemas.microsoft.com/office/drawing/2014/main" id="{B1677953-F4BF-4EA4-964C-C4C8CAA6E3CB}"/>
              </a:ext>
            </a:extLst>
          </p:cNvPr>
          <p:cNvGrpSpPr/>
          <p:nvPr userDrawn="1"/>
        </p:nvGrpSpPr>
        <p:grpSpPr>
          <a:xfrm>
            <a:off x="260350" y="204975"/>
            <a:ext cx="503238" cy="506412"/>
            <a:chOff x="260350" y="258763"/>
            <a:chExt cx="503238" cy="506412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5E819BF2-2A61-4D7E-ABA1-6CC791EC0E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D0B80E16-2F2B-4F0C-A204-2EEFEE02CE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B6B8B6F3-9EF4-4E8A-8C0A-138B28D1EC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B304476A-9D1B-4186-B659-4166743F7F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220BB5B4-299F-4F59-924C-2B7115E959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9662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304" y="887104"/>
            <a:ext cx="6135833" cy="1529246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noProof="0" dirty="0"/>
              <a:t>Thank you for your attention</a:t>
            </a:r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1DA38726-4B59-42B1-BEB5-BAF39E474F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69119" y="3195450"/>
            <a:ext cx="4876338" cy="2427429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GB" noProof="0" dirty="0"/>
              <a:t>Name, organisation, phone, email, web address etc.</a:t>
            </a:r>
          </a:p>
        </p:txBody>
      </p:sp>
      <p:sp>
        <p:nvSpPr>
          <p:cNvPr id="11" name="Platshållare för text 6">
            <a:extLst>
              <a:ext uri="{FF2B5EF4-FFF2-40B4-BE49-F238E27FC236}">
                <a16:creationId xmlns:a16="http://schemas.microsoft.com/office/drawing/2014/main" id="{732D95E5-095E-4AF8-A88F-8D008694B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9119" y="2868784"/>
            <a:ext cx="4876338" cy="291089"/>
          </a:xfrm>
        </p:spPr>
        <p:txBody>
          <a:bodyPr anchor="b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500" cap="all" baseline="0"/>
            </a:lvl1pPr>
          </a:lstStyle>
          <a:p>
            <a:r>
              <a:rPr lang="en-GB" sz="1200" noProof="0" dirty="0"/>
              <a:t>contact details</a:t>
            </a:r>
          </a:p>
        </p:txBody>
      </p:sp>
      <p:pic>
        <p:nvPicPr>
          <p:cNvPr id="4" name="Bildobjekt 3" descr="Ordbild med SLU:s löfte: Science and education for sustainable Life">
            <a:extLst>
              <a:ext uri="{FF2B5EF4-FFF2-40B4-BE49-F238E27FC236}">
                <a16:creationId xmlns:a16="http://schemas.microsoft.com/office/drawing/2014/main" id="{23C09EEC-AA88-9BD8-4F8A-3E5496DC28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087"/>
          <a:stretch>
            <a:fillRect/>
          </a:stretch>
        </p:blipFill>
        <p:spPr>
          <a:xfrm>
            <a:off x="6963451" y="13252"/>
            <a:ext cx="2180550" cy="6824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9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D002A85-B127-475E-ADC4-27F8DC22C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800101"/>
            <a:ext cx="7886700" cy="88019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GB" noProof="0" dirty="0"/>
              <a:t>Heading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8FD374E-AE23-4243-BB8A-E206234C6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304" y="1960708"/>
            <a:ext cx="78867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/>
              <a:t>Text</a:t>
            </a:r>
          </a:p>
          <a:p>
            <a:pPr lvl="1"/>
            <a:r>
              <a:rPr lang="en-GB" noProof="0"/>
              <a:t>Level two</a:t>
            </a:r>
          </a:p>
          <a:p>
            <a:pPr lvl="2"/>
            <a:r>
              <a:rPr lang="en-GB" noProof="0"/>
              <a:t>Level three</a:t>
            </a:r>
          </a:p>
          <a:p>
            <a:pPr lvl="3"/>
            <a:r>
              <a:rPr lang="en-GB" noProof="0"/>
              <a:t>Level four</a:t>
            </a:r>
          </a:p>
          <a:p>
            <a:pPr lvl="4"/>
            <a:r>
              <a:rPr lang="en-GB" noProof="0"/>
              <a:t>Level five</a:t>
            </a:r>
          </a:p>
        </p:txBody>
      </p:sp>
      <p:pic>
        <p:nvPicPr>
          <p:cNvPr id="5" name="Bildobjekt 4" descr="SLU's logotype.">
            <a:extLst>
              <a:ext uri="{FF2B5EF4-FFF2-40B4-BE49-F238E27FC236}">
                <a16:creationId xmlns:a16="http://schemas.microsoft.com/office/drawing/2014/main" id="{51106C23-B2A6-4EC9-9176-4398EC6F8C02}"/>
              </a:ext>
            </a:extLst>
          </p:cNvPr>
          <p:cNvPicPr>
            <a:picLocks noChangeAspect="1"/>
          </p:cNvPicPr>
          <p:nvPr userDrawn="1"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072" y="258978"/>
            <a:ext cx="503569" cy="50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696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1" r:id="rId2"/>
    <p:sldLayoutId id="2147483662" r:id="rId3"/>
    <p:sldLayoutId id="2147483680" r:id="rId4"/>
    <p:sldLayoutId id="2147483681" r:id="rId5"/>
    <p:sldLayoutId id="2147483663" r:id="rId6"/>
    <p:sldLayoutId id="2147483664" r:id="rId7"/>
    <p:sldLayoutId id="2147483682" r:id="rId8"/>
    <p:sldLayoutId id="2147483665" r:id="rId9"/>
    <p:sldLayoutId id="2147483667" r:id="rId10"/>
    <p:sldLayoutId id="2147483683" r:id="rId11"/>
    <p:sldLayoutId id="2147483684" r:id="rId12"/>
    <p:sldLayoutId id="2147483668" r:id="rId13"/>
    <p:sldLayoutId id="2147483669" r:id="rId14"/>
    <p:sldLayoutId id="2147483670" r:id="rId15"/>
    <p:sldLayoutId id="2147483678" r:id="rId16"/>
    <p:sldLayoutId id="2147483673" r:id="rId17"/>
    <p:sldLayoutId id="2147483674" r:id="rId18"/>
    <p:sldLayoutId id="2147483675" r:id="rId19"/>
    <p:sldLayoutId id="2147483672" r:id="rId20"/>
    <p:sldLayoutId id="2147483685" r:id="rId21"/>
    <p:sldLayoutId id="2147483676" r:id="rId22"/>
    <p:sldLayoutId id="2147483686" r:id="rId23"/>
    <p:sldLayoutId id="2147483677" r:id="rId2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ts val="2700"/>
        </a:lnSpc>
        <a:spcBef>
          <a:spcPct val="0"/>
        </a:spcBef>
        <a:buNone/>
        <a:defRPr sz="255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ts val="2250"/>
        </a:lnSpc>
        <a:spcBef>
          <a:spcPts val="750"/>
        </a:spcBef>
        <a:buSzPct val="9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351235" indent="-164306" algn="l" defTabSz="685800" rtl="0" eaLnBrk="1" latinLnBrk="0" hangingPunct="1">
        <a:lnSpc>
          <a:spcPct val="90000"/>
        </a:lnSpc>
        <a:spcBef>
          <a:spcPts val="225"/>
        </a:spcBef>
        <a:buSzPct val="90000"/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351235" indent="-164306" algn="l" defTabSz="685800" rtl="0" eaLnBrk="1" latinLnBrk="0" hangingPunct="1">
        <a:lnSpc>
          <a:spcPct val="90000"/>
        </a:lnSpc>
        <a:spcBef>
          <a:spcPts val="225"/>
        </a:spcBef>
        <a:buSzPct val="90000"/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351235" indent="-164306" algn="l" defTabSz="685800" rtl="0" eaLnBrk="1" latinLnBrk="0" hangingPunct="1">
        <a:lnSpc>
          <a:spcPct val="90000"/>
        </a:lnSpc>
        <a:spcBef>
          <a:spcPts val="225"/>
        </a:spcBef>
        <a:buSzPct val="90000"/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351235" indent="-164306" algn="l" defTabSz="685800" rtl="0" eaLnBrk="1" latinLnBrk="0" hangingPunct="1">
        <a:lnSpc>
          <a:spcPct val="90000"/>
        </a:lnSpc>
        <a:spcBef>
          <a:spcPts val="225"/>
        </a:spcBef>
        <a:buSzPct val="90000"/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internt.slu.se/ppt-template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C765587-6409-6A33-8B71-A2A0976A9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Not sure </a:t>
            </a:r>
            <a:r>
              <a:rPr lang="sv-SE" dirty="0" err="1"/>
              <a:t>how</a:t>
            </a:r>
            <a:r>
              <a:rPr lang="sv-SE" dirty="0"/>
              <a:t> the template </a:t>
            </a:r>
            <a:r>
              <a:rPr lang="sv-SE" dirty="0" err="1"/>
              <a:t>works</a:t>
            </a:r>
            <a:r>
              <a:rPr lang="sv-SE" dirty="0"/>
              <a:t>?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69C40D3-EEE5-211B-7F6A-5EB0B16F3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 err="1"/>
              <a:t>There</a:t>
            </a:r>
            <a:r>
              <a:rPr lang="sv-SE" dirty="0"/>
              <a:t> </a:t>
            </a:r>
            <a:r>
              <a:rPr lang="sv-SE" dirty="0" err="1"/>
              <a:t>are</a:t>
            </a:r>
            <a:r>
              <a:rPr lang="sv-SE" dirty="0"/>
              <a:t> short </a:t>
            </a:r>
            <a:r>
              <a:rPr lang="sv-SE" dirty="0" err="1"/>
              <a:t>instructional</a:t>
            </a:r>
            <a:r>
              <a:rPr lang="sv-SE" dirty="0"/>
              <a:t> videos </a:t>
            </a:r>
            <a:br>
              <a:rPr lang="sv-SE" dirty="0"/>
            </a:br>
            <a:r>
              <a:rPr lang="sv-SE" dirty="0"/>
              <a:t>on </a:t>
            </a:r>
            <a:r>
              <a:rPr lang="sv-SE" dirty="0" err="1"/>
              <a:t>how</a:t>
            </a:r>
            <a:r>
              <a:rPr lang="sv-SE" dirty="0"/>
              <a:t> to </a:t>
            </a:r>
            <a:r>
              <a:rPr lang="sv-SE" dirty="0" err="1"/>
              <a:t>use</a:t>
            </a:r>
            <a:r>
              <a:rPr lang="sv-SE" dirty="0"/>
              <a:t> the SLU Powerpoint </a:t>
            </a:r>
            <a:br>
              <a:rPr lang="sv-SE" dirty="0"/>
            </a:br>
            <a:r>
              <a:rPr lang="sv-SE" dirty="0"/>
              <a:t>templates on the </a:t>
            </a:r>
            <a:r>
              <a:rPr lang="sv-SE" dirty="0" err="1"/>
              <a:t>staff</a:t>
            </a:r>
            <a:r>
              <a:rPr lang="sv-SE" dirty="0"/>
              <a:t> </a:t>
            </a:r>
            <a:r>
              <a:rPr lang="sv-SE" dirty="0" err="1"/>
              <a:t>website</a:t>
            </a:r>
            <a:r>
              <a:rPr lang="sv-SE" dirty="0"/>
              <a:t>.</a:t>
            </a:r>
          </a:p>
          <a:p>
            <a:pPr marL="0" indent="0">
              <a:buNone/>
            </a:pPr>
            <a:endParaRPr lang="sv-SE" dirty="0"/>
          </a:p>
          <a:p>
            <a:r>
              <a:rPr lang="sv-SE" dirty="0">
                <a:hlinkClick r:id="rId3"/>
              </a:rPr>
              <a:t>https://internt.slu.se/ppt-templates</a:t>
            </a:r>
            <a:endParaRPr lang="sv-SE" dirty="0"/>
          </a:p>
          <a:p>
            <a:endParaRPr lang="sv-SE" dirty="0"/>
          </a:p>
        </p:txBody>
      </p:sp>
      <p:grpSp>
        <p:nvGrpSpPr>
          <p:cNvPr id="7" name="Grupp 6" descr="Front image of the instructional video Change colour of the wedge.">
            <a:extLst>
              <a:ext uri="{FF2B5EF4-FFF2-40B4-BE49-F238E27FC236}">
                <a16:creationId xmlns:a16="http://schemas.microsoft.com/office/drawing/2014/main" id="{F821A229-1F6B-2306-4B8D-A86503DED5A5}"/>
              </a:ext>
            </a:extLst>
          </p:cNvPr>
          <p:cNvGrpSpPr/>
          <p:nvPr/>
        </p:nvGrpSpPr>
        <p:grpSpPr>
          <a:xfrm>
            <a:off x="4104772" y="4661580"/>
            <a:ext cx="2786698" cy="1570354"/>
            <a:chOff x="6117791" y="4033024"/>
            <a:chExt cx="3693589" cy="2081403"/>
          </a:xfrm>
        </p:grpSpPr>
        <p:pic>
          <p:nvPicPr>
            <p:cNvPr id="8" name="Bildobjekt 7">
              <a:extLst>
                <a:ext uri="{FF2B5EF4-FFF2-40B4-BE49-F238E27FC236}">
                  <a16:creationId xmlns:a16="http://schemas.microsoft.com/office/drawing/2014/main" id="{6AE5CC5B-338D-3DCA-82E6-3CDAA022D0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17791" y="4033024"/>
              <a:ext cx="3693589" cy="2081403"/>
            </a:xfrm>
            <a:prstGeom prst="rect">
              <a:avLst/>
            </a:prstGeom>
          </p:spPr>
        </p:pic>
        <p:grpSp>
          <p:nvGrpSpPr>
            <p:cNvPr id="9" name="Grupp 8">
              <a:extLst>
                <a:ext uri="{FF2B5EF4-FFF2-40B4-BE49-F238E27FC236}">
                  <a16:creationId xmlns:a16="http://schemas.microsoft.com/office/drawing/2014/main" id="{50AEB48D-39FE-0CA5-56DD-74D8FA8FFC99}"/>
                </a:ext>
              </a:extLst>
            </p:cNvPr>
            <p:cNvGrpSpPr/>
            <p:nvPr/>
          </p:nvGrpSpPr>
          <p:grpSpPr>
            <a:xfrm>
              <a:off x="7250667" y="4308411"/>
              <a:ext cx="1541876" cy="1541876"/>
              <a:chOff x="7873807" y="3291635"/>
              <a:chExt cx="1913324" cy="1913324"/>
            </a:xfrm>
          </p:grpSpPr>
          <p:sp>
            <p:nvSpPr>
              <p:cNvPr id="10" name="Ellips 9">
                <a:extLst>
                  <a:ext uri="{FF2B5EF4-FFF2-40B4-BE49-F238E27FC236}">
                    <a16:creationId xmlns:a16="http://schemas.microsoft.com/office/drawing/2014/main" id="{6BA64918-B3E7-C577-3121-B7D4C9D7A39E}"/>
                  </a:ext>
                </a:extLst>
              </p:cNvPr>
              <p:cNvSpPr/>
              <p:nvPr/>
            </p:nvSpPr>
            <p:spPr>
              <a:xfrm>
                <a:off x="7873807" y="3291635"/>
                <a:ext cx="1913324" cy="1913324"/>
              </a:xfrm>
              <a:prstGeom prst="ellipse">
                <a:avLst/>
              </a:prstGeom>
              <a:noFill/>
              <a:ln w="158750">
                <a:solidFill>
                  <a:schemeClr val="bg1">
                    <a:alpha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sv-SE" sz="2400"/>
              </a:p>
            </p:txBody>
          </p:sp>
          <p:sp>
            <p:nvSpPr>
              <p:cNvPr id="11" name="Triangel 10">
                <a:extLst>
                  <a:ext uri="{FF2B5EF4-FFF2-40B4-BE49-F238E27FC236}">
                    <a16:creationId xmlns:a16="http://schemas.microsoft.com/office/drawing/2014/main" id="{FD88AB4E-4C24-2415-15E5-C3E3F552F5A7}"/>
                  </a:ext>
                </a:extLst>
              </p:cNvPr>
              <p:cNvSpPr/>
              <p:nvPr/>
            </p:nvSpPr>
            <p:spPr>
              <a:xfrm rot="5400000">
                <a:off x="8365809" y="3830668"/>
                <a:ext cx="1311054" cy="835258"/>
              </a:xfrm>
              <a:prstGeom prst="triangle">
                <a:avLst/>
              </a:prstGeom>
              <a:solidFill>
                <a:schemeClr val="bg1">
                  <a:alpha val="59724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sv-SE" sz="2400"/>
              </a:p>
            </p:txBody>
          </p:sp>
        </p:grpSp>
      </p:grpSp>
      <p:grpSp>
        <p:nvGrpSpPr>
          <p:cNvPr id="6" name="Grupp 5" descr="Front image of the instructional video Change to your own picture.">
            <a:extLst>
              <a:ext uri="{FF2B5EF4-FFF2-40B4-BE49-F238E27FC236}">
                <a16:creationId xmlns:a16="http://schemas.microsoft.com/office/drawing/2014/main" id="{E94CF930-699E-F9A1-4B3D-45A97B628F92}"/>
              </a:ext>
            </a:extLst>
          </p:cNvPr>
          <p:cNvGrpSpPr/>
          <p:nvPr/>
        </p:nvGrpSpPr>
        <p:grpSpPr>
          <a:xfrm>
            <a:off x="5163031" y="3554771"/>
            <a:ext cx="2714662" cy="1529760"/>
            <a:chOff x="7212645" y="2814655"/>
            <a:chExt cx="3598110" cy="2027599"/>
          </a:xfrm>
        </p:grpSpPr>
        <p:pic>
          <p:nvPicPr>
            <p:cNvPr id="12" name="Bildobjekt 11">
              <a:extLst>
                <a:ext uri="{FF2B5EF4-FFF2-40B4-BE49-F238E27FC236}">
                  <a16:creationId xmlns:a16="http://schemas.microsoft.com/office/drawing/2014/main" id="{BFE15454-E3CA-5119-12AF-C45D343CE0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12645" y="2814655"/>
              <a:ext cx="3598110" cy="2027599"/>
            </a:xfrm>
            <a:prstGeom prst="rect">
              <a:avLst/>
            </a:prstGeom>
          </p:spPr>
        </p:pic>
        <p:grpSp>
          <p:nvGrpSpPr>
            <p:cNvPr id="13" name="Grupp 12">
              <a:extLst>
                <a:ext uri="{FF2B5EF4-FFF2-40B4-BE49-F238E27FC236}">
                  <a16:creationId xmlns:a16="http://schemas.microsoft.com/office/drawing/2014/main" id="{A1BAE59E-CBD5-D71D-AEFD-085D452331A6}"/>
                </a:ext>
              </a:extLst>
            </p:cNvPr>
            <p:cNvGrpSpPr/>
            <p:nvPr/>
          </p:nvGrpSpPr>
          <p:grpSpPr>
            <a:xfrm>
              <a:off x="8242278" y="2982459"/>
              <a:ext cx="1541876" cy="1541875"/>
              <a:chOff x="7873807" y="3291635"/>
              <a:chExt cx="1913324" cy="1913324"/>
            </a:xfrm>
          </p:grpSpPr>
          <p:sp>
            <p:nvSpPr>
              <p:cNvPr id="14" name="Ellips 13">
                <a:extLst>
                  <a:ext uri="{FF2B5EF4-FFF2-40B4-BE49-F238E27FC236}">
                    <a16:creationId xmlns:a16="http://schemas.microsoft.com/office/drawing/2014/main" id="{DFDAD111-86A2-0A1D-967E-59827FEC76BD}"/>
                  </a:ext>
                </a:extLst>
              </p:cNvPr>
              <p:cNvSpPr/>
              <p:nvPr/>
            </p:nvSpPr>
            <p:spPr>
              <a:xfrm>
                <a:off x="7873807" y="3291635"/>
                <a:ext cx="1913324" cy="1913324"/>
              </a:xfrm>
              <a:prstGeom prst="ellipse">
                <a:avLst/>
              </a:prstGeom>
              <a:noFill/>
              <a:ln w="158750">
                <a:solidFill>
                  <a:schemeClr val="bg1">
                    <a:lumMod val="75000"/>
                    <a:alpha val="80169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sz="2400"/>
              </a:p>
            </p:txBody>
          </p:sp>
          <p:sp>
            <p:nvSpPr>
              <p:cNvPr id="15" name="Triangel 14">
                <a:extLst>
                  <a:ext uri="{FF2B5EF4-FFF2-40B4-BE49-F238E27FC236}">
                    <a16:creationId xmlns:a16="http://schemas.microsoft.com/office/drawing/2014/main" id="{731EBA91-2D35-F525-86E1-C7BB9B2E5AE0}"/>
                  </a:ext>
                </a:extLst>
              </p:cNvPr>
              <p:cNvSpPr/>
              <p:nvPr/>
            </p:nvSpPr>
            <p:spPr>
              <a:xfrm rot="5400000">
                <a:off x="8365809" y="3830668"/>
                <a:ext cx="1311054" cy="835258"/>
              </a:xfrm>
              <a:prstGeom prst="triangle">
                <a:avLst/>
              </a:prstGeom>
              <a:solidFill>
                <a:schemeClr val="bg1">
                  <a:lumMod val="75000"/>
                  <a:alpha val="7984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sz="2400"/>
              </a:p>
            </p:txBody>
          </p:sp>
        </p:grpSp>
      </p:grpSp>
      <p:grpSp>
        <p:nvGrpSpPr>
          <p:cNvPr id="5" name="Grupp 4" descr="Front image of the instructional video Insert new slide and change layout.">
            <a:extLst>
              <a:ext uri="{FF2B5EF4-FFF2-40B4-BE49-F238E27FC236}">
                <a16:creationId xmlns:a16="http://schemas.microsoft.com/office/drawing/2014/main" id="{6E7E81E8-6528-1D49-7520-A419C99C361B}"/>
              </a:ext>
            </a:extLst>
          </p:cNvPr>
          <p:cNvGrpSpPr/>
          <p:nvPr/>
        </p:nvGrpSpPr>
        <p:grpSpPr>
          <a:xfrm>
            <a:off x="5911105" y="2407521"/>
            <a:ext cx="2794225" cy="1574596"/>
            <a:chOff x="8001824" y="1327735"/>
            <a:chExt cx="3703565" cy="2087026"/>
          </a:xfrm>
        </p:grpSpPr>
        <p:pic>
          <p:nvPicPr>
            <p:cNvPr id="16" name="Bildobjekt 15" descr="Front image of the instructional video Insert new slide and change layout.">
              <a:extLst>
                <a:ext uri="{FF2B5EF4-FFF2-40B4-BE49-F238E27FC236}">
                  <a16:creationId xmlns:a16="http://schemas.microsoft.com/office/drawing/2014/main" id="{16B14759-BE4D-A1F7-BE46-FF99180E66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01824" y="1327735"/>
              <a:ext cx="3703565" cy="2087026"/>
            </a:xfrm>
            <a:prstGeom prst="rect">
              <a:avLst/>
            </a:prstGeom>
          </p:spPr>
        </p:pic>
        <p:grpSp>
          <p:nvGrpSpPr>
            <p:cNvPr id="17" name="Grupp 16">
              <a:extLst>
                <a:ext uri="{FF2B5EF4-FFF2-40B4-BE49-F238E27FC236}">
                  <a16:creationId xmlns:a16="http://schemas.microsoft.com/office/drawing/2014/main" id="{D6670B4B-A4D1-592A-13FD-90B17C4556BC}"/>
                </a:ext>
              </a:extLst>
            </p:cNvPr>
            <p:cNvGrpSpPr/>
            <p:nvPr/>
          </p:nvGrpSpPr>
          <p:grpSpPr>
            <a:xfrm>
              <a:off x="9055624" y="1676980"/>
              <a:ext cx="1359952" cy="1359953"/>
              <a:chOff x="8237285" y="2253963"/>
              <a:chExt cx="1913324" cy="1913324"/>
            </a:xfrm>
            <a:effectLst>
              <a:outerShdw blurRad="111498" dist="47851" dir="8100000" sx="99733" sy="99733" algn="ctr" rotWithShape="0">
                <a:srgbClr val="000000">
                  <a:alpha val="43137"/>
                </a:srgbClr>
              </a:outerShdw>
            </a:effectLst>
          </p:grpSpPr>
          <p:sp>
            <p:nvSpPr>
              <p:cNvPr id="18" name="Ellips 17">
                <a:extLst>
                  <a:ext uri="{FF2B5EF4-FFF2-40B4-BE49-F238E27FC236}">
                    <a16:creationId xmlns:a16="http://schemas.microsoft.com/office/drawing/2014/main" id="{37C6AF87-528D-1D80-954D-FEC330817E6E}"/>
                  </a:ext>
                </a:extLst>
              </p:cNvPr>
              <p:cNvSpPr/>
              <p:nvPr/>
            </p:nvSpPr>
            <p:spPr>
              <a:xfrm>
                <a:off x="8237285" y="2253963"/>
                <a:ext cx="1913324" cy="1913324"/>
              </a:xfrm>
              <a:prstGeom prst="ellipse">
                <a:avLst/>
              </a:prstGeom>
              <a:noFill/>
              <a:ln w="158750">
                <a:solidFill>
                  <a:schemeClr val="accent2">
                    <a:lumMod val="50000"/>
                    <a:alpha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sv-SE" sz="2400"/>
              </a:p>
            </p:txBody>
          </p:sp>
          <p:sp>
            <p:nvSpPr>
              <p:cNvPr id="19" name="Triangel 18">
                <a:extLst>
                  <a:ext uri="{FF2B5EF4-FFF2-40B4-BE49-F238E27FC236}">
                    <a16:creationId xmlns:a16="http://schemas.microsoft.com/office/drawing/2014/main" id="{071325E3-D84A-21F1-9855-2CFEC44FDCD7}"/>
                  </a:ext>
                </a:extLst>
              </p:cNvPr>
              <p:cNvSpPr/>
              <p:nvPr/>
            </p:nvSpPr>
            <p:spPr>
              <a:xfrm rot="5400000">
                <a:off x="8729287" y="2792996"/>
                <a:ext cx="1311054" cy="835258"/>
              </a:xfrm>
              <a:prstGeom prst="triangle">
                <a:avLst/>
              </a:prstGeom>
              <a:solidFill>
                <a:schemeClr val="accent2">
                  <a:lumMod val="50000"/>
                  <a:alpha val="59724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sv-SE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2654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D2B5E4E-B708-E068-3283-C68B37C94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1226128"/>
            <a:ext cx="7982816" cy="369590"/>
          </a:xfrm>
        </p:spPr>
        <p:txBody>
          <a:bodyPr anchor="t"/>
          <a:lstStyle/>
          <a:p>
            <a:r>
              <a:rPr lang="sv-SE" dirty="0" err="1"/>
              <a:t>Your</a:t>
            </a:r>
            <a:r>
              <a:rPr lang="sv-SE" dirty="0"/>
              <a:t> </a:t>
            </a:r>
            <a:r>
              <a:rPr lang="sv-SE" dirty="0" err="1"/>
              <a:t>notes</a:t>
            </a:r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151C909-7C3C-1D14-9B08-1037696142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 err="1"/>
              <a:t>Write</a:t>
            </a:r>
            <a:r>
              <a:rPr lang="sv-SE" dirty="0"/>
              <a:t> </a:t>
            </a:r>
            <a:r>
              <a:rPr lang="sv-SE" dirty="0" err="1"/>
              <a:t>your</a:t>
            </a:r>
            <a:r>
              <a:rPr lang="sv-SE" dirty="0"/>
              <a:t> text </a:t>
            </a:r>
            <a:r>
              <a:rPr lang="sv-SE" dirty="0" err="1"/>
              <a:t>here</a:t>
            </a:r>
            <a:r>
              <a:rPr lang="sv-SE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51887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210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4C14AF95-3157-EDB0-44EF-83F55C4E762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F32C42A5-7429-BDB4-9F9C-AFF32BA76D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3538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95E9CF6-AEEA-8915-02A0-F5489D13C9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537A98A3-C4FF-5A3B-21AA-5EC2D8FEB8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8172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402B065-9053-F2B3-CA99-8BDCA05E26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044B2A78-A98A-A915-8809-8A1479A867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8751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75F9BB7-C235-23FC-4DD8-A65E54CFBA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67A6FE8-3DC0-79D6-0E5E-2087F38C7A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6037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3A3E57A-8BF7-73B8-CF66-7F9E0D123A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5427B593-29D9-EA35-8844-8825190C8F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9035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96402BD-B931-4C36-D615-92213290FE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B2F3DCFA-D5EA-6F64-14A1-D306CE2672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6688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>
            <a:extLst>
              <a:ext uri="{FF2B5EF4-FFF2-40B4-BE49-F238E27FC236}">
                <a16:creationId xmlns:a16="http://schemas.microsoft.com/office/drawing/2014/main" id="{0A35F387-B950-C44D-B23A-88909B5E6C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F386CA8D-2C5E-0C03-4BDD-119394491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8729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46216352-EFBD-F063-C801-91790A8D4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87CC3DFC-6C57-E4B4-3380-944E81E725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4479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B9B2419-8A5C-5B7C-EDDE-200A30A9F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79E92D05-263B-B036-B421-57E727FFF2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923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3FA4D4B-FE40-B142-14E4-3B6BD6DB9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BAEA941-A440-C715-6225-84181104C1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9769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7640B8A9-EB7D-5979-CDEF-0CE47DDCB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ACA031C5-15B5-BFE2-555D-0322689CE5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673C0B37-C7D5-717A-AACD-F640ACB7B62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 5">
            <a:extLst>
              <a:ext uri="{FF2B5EF4-FFF2-40B4-BE49-F238E27FC236}">
                <a16:creationId xmlns:a16="http://schemas.microsoft.com/office/drawing/2014/main" id="{D655FFFB-2E3F-1F84-7A3E-8E526EF0625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5786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B0953E57-52B4-5790-E1D9-49546220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B58F8BF6-227A-220E-1638-A32827B0C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5021BA23-429B-7D6C-E16F-C0E77321F5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 5">
            <a:extLst>
              <a:ext uri="{FF2B5EF4-FFF2-40B4-BE49-F238E27FC236}">
                <a16:creationId xmlns:a16="http://schemas.microsoft.com/office/drawing/2014/main" id="{8E4AFB11-D6B2-8D43-6A61-29510695E46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7534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39304EA-2541-AFB4-3ED4-199C0C09E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1226128"/>
            <a:ext cx="7982816" cy="439160"/>
          </a:xfrm>
        </p:spPr>
        <p:txBody>
          <a:bodyPr/>
          <a:lstStyle/>
          <a:p>
            <a:r>
              <a:rPr lang="sv-SE" dirty="0" err="1"/>
              <a:t>Heading</a:t>
            </a:r>
            <a:endParaRPr lang="sv-SE" dirty="0"/>
          </a:p>
        </p:txBody>
      </p:sp>
      <p:graphicFrame>
        <p:nvGraphicFramePr>
          <p:cNvPr id="5" name="Tabell 5">
            <a:extLst>
              <a:ext uri="{FF2B5EF4-FFF2-40B4-BE49-F238E27FC236}">
                <a16:creationId xmlns:a16="http://schemas.microsoft.com/office/drawing/2014/main" id="{5EF9FC18-7858-EEEB-9D9C-D12130020E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9012596"/>
              </p:ext>
            </p:extLst>
          </p:nvPr>
        </p:nvGraphicFramePr>
        <p:xfrm>
          <a:off x="566738" y="1916113"/>
          <a:ext cx="7989886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4943">
                  <a:extLst>
                    <a:ext uri="{9D8B030D-6E8A-4147-A177-3AD203B41FA5}">
                      <a16:colId xmlns:a16="http://schemas.microsoft.com/office/drawing/2014/main" val="917800152"/>
                    </a:ext>
                  </a:extLst>
                </a:gridCol>
                <a:gridCol w="3994943">
                  <a:extLst>
                    <a:ext uri="{9D8B030D-6E8A-4147-A177-3AD203B41FA5}">
                      <a16:colId xmlns:a16="http://schemas.microsoft.com/office/drawing/2014/main" val="17876597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v-SE" dirty="0" err="1"/>
                        <a:t>Heading</a:t>
                      </a:r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 err="1"/>
                        <a:t>Heading</a:t>
                      </a:r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2662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51648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1344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8169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7263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3574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439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45012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1176347"/>
                  </a:ext>
                </a:extLst>
              </a:tr>
            </a:tbl>
          </a:graphicData>
        </a:graphic>
      </p:graphicFrame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7CD859D6-C545-A248-679B-F71E5C0EF0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66305" y="5768975"/>
            <a:ext cx="7990609" cy="602698"/>
          </a:xfrm>
        </p:spPr>
        <p:txBody>
          <a:bodyPr/>
          <a:lstStyle/>
          <a:p>
            <a:pPr marL="0" indent="0">
              <a:buNone/>
            </a:pPr>
            <a:r>
              <a:rPr lang="sv-SE" sz="1400" b="1" dirty="0"/>
              <a:t>Table XX. </a:t>
            </a:r>
            <a:r>
              <a:rPr lang="sv-SE" sz="1400" dirty="0"/>
              <a:t>Text </a:t>
            </a:r>
            <a:r>
              <a:rPr lang="sv-SE" sz="1400" dirty="0" err="1"/>
              <a:t>that</a:t>
            </a:r>
            <a:r>
              <a:rPr lang="sv-SE" sz="1400" dirty="0"/>
              <a:t> </a:t>
            </a:r>
            <a:r>
              <a:rPr lang="sv-SE" sz="1400" dirty="0" err="1"/>
              <a:t>describes</a:t>
            </a:r>
            <a:r>
              <a:rPr lang="sv-SE" sz="1400" dirty="0"/>
              <a:t> the </a:t>
            </a:r>
            <a:r>
              <a:rPr lang="sv-SE" sz="1400" dirty="0" err="1"/>
              <a:t>content</a:t>
            </a:r>
            <a:r>
              <a:rPr lang="sv-SE" sz="1400" dirty="0"/>
              <a:t> </a:t>
            </a:r>
            <a:r>
              <a:rPr lang="sv-SE" sz="1400" dirty="0" err="1"/>
              <a:t>of</a:t>
            </a:r>
            <a:r>
              <a:rPr lang="sv-SE" sz="1400" dirty="0"/>
              <a:t> the table.</a:t>
            </a:r>
          </a:p>
        </p:txBody>
      </p:sp>
    </p:spTree>
    <p:extLst>
      <p:ext uri="{BB962C8B-B14F-4D97-AF65-F5344CB8AC3E}">
        <p14:creationId xmlns:p14="http://schemas.microsoft.com/office/powerpoint/2010/main" val="133095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39304EA-2541-AFB4-3ED4-199C0C09E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1226128"/>
            <a:ext cx="7982816" cy="439160"/>
          </a:xfrm>
        </p:spPr>
        <p:txBody>
          <a:bodyPr/>
          <a:lstStyle/>
          <a:p>
            <a:r>
              <a:rPr lang="sv-SE" dirty="0" err="1"/>
              <a:t>Heading</a:t>
            </a:r>
            <a:endParaRPr lang="sv-SE" dirty="0"/>
          </a:p>
        </p:txBody>
      </p:sp>
      <p:graphicFrame>
        <p:nvGraphicFramePr>
          <p:cNvPr id="11" name="Platshållare för innehåll 10" descr="Chart.">
            <a:extLst>
              <a:ext uri="{FF2B5EF4-FFF2-40B4-BE49-F238E27FC236}">
                <a16:creationId xmlns:a16="http://schemas.microsoft.com/office/drawing/2014/main" id="{38CEE7BA-D88D-7440-27D3-02FEA5E8C8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7080579"/>
              </p:ext>
            </p:extLst>
          </p:nvPr>
        </p:nvGraphicFramePr>
        <p:xfrm>
          <a:off x="566738" y="1916113"/>
          <a:ext cx="7989887" cy="360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7CD859D6-C545-A248-679B-F71E5C0EF0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66305" y="5768975"/>
            <a:ext cx="7990609" cy="602698"/>
          </a:xfrm>
        </p:spPr>
        <p:txBody>
          <a:bodyPr/>
          <a:lstStyle/>
          <a:p>
            <a:pPr marL="0" indent="0">
              <a:buNone/>
            </a:pPr>
            <a:r>
              <a:rPr lang="sv-SE" sz="1400" b="1" dirty="0"/>
              <a:t>Diagram XX. </a:t>
            </a:r>
            <a:r>
              <a:rPr lang="sv-SE" sz="1400" dirty="0"/>
              <a:t>Text </a:t>
            </a:r>
            <a:r>
              <a:rPr lang="sv-SE" sz="1400" dirty="0" err="1"/>
              <a:t>that</a:t>
            </a:r>
            <a:r>
              <a:rPr lang="sv-SE" sz="1400" dirty="0"/>
              <a:t> </a:t>
            </a:r>
            <a:r>
              <a:rPr lang="sv-SE" sz="1400" dirty="0" err="1"/>
              <a:t>describes</a:t>
            </a:r>
            <a:r>
              <a:rPr lang="sv-SE" sz="1400" dirty="0"/>
              <a:t> the </a:t>
            </a:r>
            <a:r>
              <a:rPr lang="sv-SE" sz="1400" dirty="0" err="1"/>
              <a:t>content</a:t>
            </a:r>
            <a:r>
              <a:rPr lang="sv-SE" sz="1400" dirty="0"/>
              <a:t> </a:t>
            </a:r>
            <a:r>
              <a:rPr lang="sv-SE" sz="1400" dirty="0" err="1"/>
              <a:t>of</a:t>
            </a:r>
            <a:r>
              <a:rPr lang="sv-SE" sz="1400" dirty="0"/>
              <a:t> the </a:t>
            </a:r>
            <a:r>
              <a:rPr lang="sv-SE" sz="1400" dirty="0" err="1"/>
              <a:t>chart</a:t>
            </a:r>
            <a:r>
              <a:rPr lang="sv-SE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0086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39304EA-2541-AFB4-3ED4-199C0C09E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04" y="1226128"/>
            <a:ext cx="7982816" cy="439160"/>
          </a:xfrm>
        </p:spPr>
        <p:txBody>
          <a:bodyPr/>
          <a:lstStyle/>
          <a:p>
            <a:r>
              <a:rPr lang="sv-SE" dirty="0" err="1"/>
              <a:t>Heading</a:t>
            </a:r>
            <a:endParaRPr lang="sv-SE" dirty="0"/>
          </a:p>
        </p:txBody>
      </p:sp>
      <p:graphicFrame>
        <p:nvGraphicFramePr>
          <p:cNvPr id="5" name="Platshållare för innehåll 4" descr="Pia chart.">
            <a:extLst>
              <a:ext uri="{FF2B5EF4-FFF2-40B4-BE49-F238E27FC236}">
                <a16:creationId xmlns:a16="http://schemas.microsoft.com/office/drawing/2014/main" id="{94C59D38-BF18-ADB3-CC15-275DC88C15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4549647"/>
              </p:ext>
            </p:extLst>
          </p:nvPr>
        </p:nvGraphicFramePr>
        <p:xfrm>
          <a:off x="566738" y="1916113"/>
          <a:ext cx="7989887" cy="360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7CD859D6-C545-A248-679B-F71E5C0EF0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66305" y="5768975"/>
            <a:ext cx="7990609" cy="602698"/>
          </a:xfrm>
        </p:spPr>
        <p:txBody>
          <a:bodyPr/>
          <a:lstStyle/>
          <a:p>
            <a:pPr marL="0" indent="0">
              <a:buNone/>
            </a:pPr>
            <a:r>
              <a:rPr lang="sv-SE" sz="1400" b="1" dirty="0"/>
              <a:t>Diagram XX. </a:t>
            </a:r>
            <a:r>
              <a:rPr lang="sv-SE" sz="1400" dirty="0"/>
              <a:t>Text </a:t>
            </a:r>
            <a:r>
              <a:rPr lang="sv-SE" sz="1400" dirty="0" err="1"/>
              <a:t>that</a:t>
            </a:r>
            <a:r>
              <a:rPr lang="sv-SE" sz="1400" dirty="0"/>
              <a:t> </a:t>
            </a:r>
            <a:r>
              <a:rPr lang="sv-SE" sz="1400" dirty="0" err="1"/>
              <a:t>describes</a:t>
            </a:r>
            <a:r>
              <a:rPr lang="sv-SE" sz="1400" dirty="0"/>
              <a:t> the </a:t>
            </a:r>
            <a:r>
              <a:rPr lang="sv-SE" sz="1400" dirty="0" err="1"/>
              <a:t>content</a:t>
            </a:r>
            <a:r>
              <a:rPr lang="sv-SE" sz="1400" dirty="0"/>
              <a:t> </a:t>
            </a:r>
            <a:r>
              <a:rPr lang="sv-SE" sz="1400" dirty="0" err="1"/>
              <a:t>of</a:t>
            </a:r>
            <a:r>
              <a:rPr lang="sv-SE" sz="1400" dirty="0"/>
              <a:t> the </a:t>
            </a:r>
            <a:r>
              <a:rPr lang="sv-SE" sz="1400" dirty="0" err="1"/>
              <a:t>chart</a:t>
            </a:r>
            <a:r>
              <a:rPr lang="sv-SE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4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76F4D0B-E45A-5C4B-7005-0ACF7ABB0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D09460D-EA75-7F35-F3A5-81FED14AD0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643E3D7-039F-E25D-29C5-07613B48C39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431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LU mallsidor">
  <a:themeElements>
    <a:clrScheme name="SLU 2026">
      <a:dk1>
        <a:srgbClr val="000000"/>
      </a:dk1>
      <a:lt1>
        <a:srgbClr val="FFFFFF"/>
      </a:lt1>
      <a:dk2>
        <a:srgbClr val="535659"/>
      </a:dk2>
      <a:lt2>
        <a:srgbClr val="D9D9D6"/>
      </a:lt2>
      <a:accent1>
        <a:srgbClr val="154734"/>
      </a:accent1>
      <a:accent2>
        <a:srgbClr val="93DD66"/>
      </a:accent2>
      <a:accent3>
        <a:srgbClr val="3CA532"/>
      </a:accent3>
      <a:accent4>
        <a:srgbClr val="007681"/>
      </a:accent4>
      <a:accent5>
        <a:srgbClr val="A90933"/>
      </a:accent5>
      <a:accent6>
        <a:srgbClr val="FBD7C9"/>
      </a:accent6>
      <a:hlink>
        <a:srgbClr val="000000"/>
      </a:hlink>
      <a:folHlink>
        <a:srgbClr val="6F263C"/>
      </a:folHlink>
    </a:clrScheme>
    <a:fontScheme name="SL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4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lnSpc>
            <a:spcPts val="3000"/>
          </a:lnSpc>
          <a:defRPr sz="24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mall-4-3-engelska-2026" id="{61C32A1C-339E-F243-B114-E0DD4A089BBF}" vid="{382050C0-5FB3-7647-BA41-534DD32A58D2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anarkiveras xmlns="9c950a28-eb4a-4f43-b9f9-45c02166cf8c">true</Kanarkiveras>
    <lcf76f155ced4ddcb4097134ff3c332f xmlns="9c950a28-eb4a-4f43-b9f9-45c02166cf8c">
      <Terms xmlns="http://schemas.microsoft.com/office/infopath/2007/PartnerControls"/>
    </lcf76f155ced4ddcb4097134ff3c332f>
    <TaxCatchAll xmlns="1d358615-c749-462e-b141-ebbf7cdbce9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0631653F924324698BE7D90F97B627A" ma:contentTypeVersion="20" ma:contentTypeDescription="Skapa ett nytt dokument." ma:contentTypeScope="" ma:versionID="3ea85bf8c50649bdb84623a886acabbe">
  <xsd:schema xmlns:xsd="http://www.w3.org/2001/XMLSchema" xmlns:xs="http://www.w3.org/2001/XMLSchema" xmlns:p="http://schemas.microsoft.com/office/2006/metadata/properties" xmlns:ns2="1d358615-c749-462e-b141-ebbf7cdbce9a" xmlns:ns3="9c950a28-eb4a-4f43-b9f9-45c02166cf8c" targetNamespace="http://schemas.microsoft.com/office/2006/metadata/properties" ma:root="true" ma:fieldsID="5b5c5f90deb0e19cc53176b685b15c4e" ns2:_="" ns3:_="">
    <xsd:import namespace="1d358615-c749-462e-b141-ebbf7cdbce9a"/>
    <xsd:import namespace="9c950a28-eb4a-4f43-b9f9-45c02166cf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Kanarkivera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358615-c749-462e-b141-ebbf7cdbce9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7465500-9256-4092-9b36-834d7d989053}" ma:internalName="TaxCatchAll" ma:showField="CatchAllData" ma:web="1d358615-c749-462e-b141-ebbf7cdbce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950a28-eb4a-4f43-b9f9-45c02166cf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Kanarkiveras" ma:index="20" nillable="true" ma:displayName="Kan arkiveras" ma:default="1" ma:format="Dropdown" ma:internalName="Kanarkiveras">
      <xsd:simpleType>
        <xsd:restriction base="dms:Boolean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Bildmarkeringar" ma:readOnly="false" ma:fieldId="{5cf76f15-5ced-4ddc-b409-7134ff3c332f}" ma:taxonomyMulti="true" ma:sspId="352301d2-a180-4e7a-9452-ab8a182b1d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38CD680-D483-4474-ABF7-5FC7C2E9CCEE}">
  <ds:schemaRefs>
    <ds:schemaRef ds:uri="1d358615-c749-462e-b141-ebbf7cdbce9a"/>
    <ds:schemaRef ds:uri="http://purl.org/dc/terms/"/>
    <ds:schemaRef ds:uri="http://purl.org/dc/dcmitype/"/>
    <ds:schemaRef ds:uri="http://schemas.microsoft.com/office/2006/metadata/properties"/>
    <ds:schemaRef ds:uri="9c950a28-eb4a-4f43-b9f9-45c02166cf8c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9D252953-462D-4E44-AED0-998D6D722BA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193C6A-1348-4C0C-B894-516F7AAFF4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358615-c749-462e-b141-ebbf7cdbce9a"/>
    <ds:schemaRef ds:uri="9c950a28-eb4a-4f43-b9f9-45c02166cf8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1098</TotalTime>
  <Words>766</Words>
  <Application>Microsoft Macintosh PowerPoint</Application>
  <PresentationFormat>Bildspel på skärmen (4:3)</PresentationFormat>
  <Paragraphs>96</Paragraphs>
  <Slides>19</Slides>
  <Notes>5</Notes>
  <HiddenSlides>2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19</vt:i4>
      </vt:variant>
    </vt:vector>
  </HeadingPairs>
  <TitlesOfParts>
    <vt:vector size="23" baseType="lpstr">
      <vt:lpstr>Arial</vt:lpstr>
      <vt:lpstr>Calibri</vt:lpstr>
      <vt:lpstr>Symbol</vt:lpstr>
      <vt:lpstr>SLU mallsidor</vt:lpstr>
      <vt:lpstr>Not sure how the template works?</vt:lpstr>
      <vt:lpstr>Your notes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Heading</vt:lpstr>
      <vt:lpstr>Heading</vt:lpstr>
      <vt:lpstr>Heading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William Jansson Winge</dc:creator>
  <cp:lastModifiedBy>Maria Degert Grahn</cp:lastModifiedBy>
  <cp:revision>3</cp:revision>
  <dcterms:created xsi:type="dcterms:W3CDTF">2024-06-18T14:00:38Z</dcterms:created>
  <dcterms:modified xsi:type="dcterms:W3CDTF">2026-08-19T07:42:34Z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0x01010050631653F924324698BE7D90F97B627A</vt:lpwstr>
  </property>
  <property fmtid="{D5CDD505-2E9C-101B-9397-08002B2CF9AE}" pid="3" name="MediaServiceImageTags">
    <vt:lpwstr/>
  </property>
</Properties>
</file>