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4"/>
  </p:notesMasterIdLst>
  <p:sldIdLst>
    <p:sldId id="257" r:id="rId5"/>
    <p:sldId id="274" r:id="rId6"/>
    <p:sldId id="259" r:id="rId7"/>
    <p:sldId id="263" r:id="rId8"/>
    <p:sldId id="268" r:id="rId9"/>
    <p:sldId id="264" r:id="rId10"/>
    <p:sldId id="265" r:id="rId11"/>
    <p:sldId id="269" r:id="rId12"/>
    <p:sldId id="270" r:id="rId13"/>
    <p:sldId id="266" r:id="rId14"/>
    <p:sldId id="275" r:id="rId15"/>
    <p:sldId id="276" r:id="rId16"/>
    <p:sldId id="277" r:id="rId17"/>
    <p:sldId id="278" r:id="rId18"/>
    <p:sldId id="279" r:id="rId19"/>
    <p:sldId id="272" r:id="rId20"/>
    <p:sldId id="271" r:id="rId21"/>
    <p:sldId id="273" r:id="rId22"/>
    <p:sldId id="25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D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18" autoAdjust="0"/>
    <p:restoredTop sz="96345"/>
  </p:normalViewPr>
  <p:slideViewPr>
    <p:cSldViewPr snapToGrid="0">
      <p:cViewPr>
        <p:scale>
          <a:sx n="110" d="100"/>
          <a:sy n="110" d="100"/>
        </p:scale>
        <p:origin x="4496" y="1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kalkylblad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kalkylblad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Blad1!$B$1</c:f>
              <c:strCache>
                <c:ptCount val="1"/>
                <c:pt idx="0">
                  <c:v>(A) Enhet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/>
                      <a:t>A</a:t>
                    </a:r>
                  </a:p>
                  <a:p>
                    <a:fld id="{2DA62411-98F4-8048-848F-8B1E7719591B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C5E6-DB46-A986-E61361D8FADE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Blad1!$B$2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E6-DB46-A986-E61361D8FADE}"/>
            </c:ext>
          </c:extLst>
        </c:ser>
        <c:ser>
          <c:idx val="1"/>
          <c:order val="1"/>
          <c:tx>
            <c:strRef>
              <c:f>Blad1!$C$1</c:f>
              <c:strCache>
                <c:ptCount val="1"/>
                <c:pt idx="0">
                  <c:v>(B) Enhet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/>
                      <a:t>B</a:t>
                    </a:r>
                  </a:p>
                  <a:p>
                    <a:fld id="{515FEE1F-2F14-4B4B-972C-01AFA1351F73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C5E6-DB46-A986-E61361D8FADE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Blad1!$C$2</c:f>
              <c:numCache>
                <c:formatCode>General</c:formatCode>
                <c:ptCount val="1"/>
                <c:pt idx="0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E6-DB46-A986-E61361D8FADE}"/>
            </c:ext>
          </c:extLst>
        </c:ser>
        <c:ser>
          <c:idx val="2"/>
          <c:order val="2"/>
          <c:tx>
            <c:strRef>
              <c:f>Blad1!$D$1</c:f>
              <c:strCache>
                <c:ptCount val="1"/>
                <c:pt idx="0">
                  <c:v>(C) Enhet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/>
                      <a:t>C</a:t>
                    </a:r>
                  </a:p>
                  <a:p>
                    <a:fld id="{5B9ECCCA-69C5-BA40-BA9D-5307E0D44F8C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C5E6-DB46-A986-E61361D8FADE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Blad1!$D$2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E6-DB46-A986-E61361D8FADE}"/>
            </c:ext>
          </c:extLst>
        </c:ser>
        <c:ser>
          <c:idx val="3"/>
          <c:order val="3"/>
          <c:tx>
            <c:strRef>
              <c:f>Blad1!$E$1</c:f>
              <c:strCache>
                <c:ptCount val="1"/>
                <c:pt idx="0">
                  <c:v>(D) Enhet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/>
                      <a:t>D</a:t>
                    </a:r>
                  </a:p>
                  <a:p>
                    <a:fld id="{1B144599-0381-8442-9279-0FD1F481647A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C5E6-DB46-A986-E61361D8FADE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Blad1!$E$2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5E6-DB46-A986-E61361D8FADE}"/>
            </c:ext>
          </c:extLst>
        </c:ser>
        <c:ser>
          <c:idx val="4"/>
          <c:order val="4"/>
          <c:tx>
            <c:strRef>
              <c:f>Blad1!$F$1</c:f>
              <c:strCache>
                <c:ptCount val="1"/>
                <c:pt idx="0">
                  <c:v>(E) Enhet 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/>
                      <a:t>E</a:t>
                    </a:r>
                  </a:p>
                  <a:p>
                    <a:fld id="{B532105D-5CE1-4F42-BB37-18860A54079D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C5E6-DB46-A986-E61361D8FADE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Blad1!$F$2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5E6-DB46-A986-E61361D8FADE}"/>
            </c:ext>
          </c:extLst>
        </c:ser>
        <c:ser>
          <c:idx val="5"/>
          <c:order val="5"/>
          <c:tx>
            <c:strRef>
              <c:f>Blad1!$G$1</c:f>
              <c:strCache>
                <c:ptCount val="1"/>
                <c:pt idx="0">
                  <c:v>(F) Enhet 6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/>
                      <a:t>F</a:t>
                    </a:r>
                  </a:p>
                  <a:p>
                    <a:fld id="{2CD807AD-A126-7040-8588-753033F35D3B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C5E6-DB46-A986-E61361D8FADE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Blad1!$G$2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C5E6-DB46-A986-E61361D8FA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83114095"/>
        <c:axId val="1777623247"/>
      </c:barChart>
      <c:catAx>
        <c:axId val="1783114095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77623247"/>
        <c:crosses val="autoZero"/>
        <c:auto val="1"/>
        <c:lblAlgn val="ctr"/>
        <c:lblOffset val="100"/>
        <c:noMultiLvlLbl val="0"/>
      </c:catAx>
      <c:valAx>
        <c:axId val="1777623247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1783114095"/>
        <c:crosses val="autoZero"/>
        <c:crossBetween val="between"/>
        <c:majorUnit val="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81420762870173902"/>
          <c:w val="0.99999999999999989"/>
          <c:h val="0.1643062477530505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>
          <a:solidFill>
            <a:schemeClr val="tx1"/>
          </a:solidFill>
        </a:defRPr>
      </a:pPr>
      <a:endParaRPr lang="sv-S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Diagramrubrik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251-DB40-9669-28E8D0302B4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A251-DB40-9669-28E8D0302B4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251-DB40-9669-28E8D0302B4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A251-DB40-9669-28E8D0302B4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251-DB40-9669-28E8D0302B4E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A251-DB40-9669-28E8D0302B4E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b="1"/>
                      <a:t>A</a:t>
                    </a:r>
                  </a:p>
                  <a:p>
                    <a:fld id="{AF6BE50B-CB32-F341-9371-B7F472055ACA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A251-DB40-9669-28E8D0302B4E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b="1"/>
                      <a:t>B</a:t>
                    </a:r>
                  </a:p>
                  <a:p>
                    <a:fld id="{55DD6C00-7672-3C4B-919E-883D2E40B092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A251-DB40-9669-28E8D0302B4E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/>
                      <a:t>C</a:t>
                    </a:r>
                  </a:p>
                  <a:p>
                    <a:fld id="{26C7EE15-21EE-EF40-9B68-43991C44E9D1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A251-DB40-9669-28E8D0302B4E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b="1"/>
                      <a:t>D</a:t>
                    </a:r>
                  </a:p>
                  <a:p>
                    <a:fld id="{30A6F8B7-F624-D04D-8F3B-99BFD6E7F381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A251-DB40-9669-28E8D0302B4E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b="1"/>
                      <a:t>E</a:t>
                    </a:r>
                  </a:p>
                  <a:p>
                    <a:fld id="{5D956F25-FB59-054C-B24F-8D7A58FA0A4C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A251-DB40-9669-28E8D0302B4E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b="1" dirty="0"/>
                      <a:t>F</a:t>
                    </a:r>
                  </a:p>
                  <a:p>
                    <a:fld id="{91CFC965-0E77-7742-AA35-F1FA8399EF6F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A251-DB40-9669-28E8D0302B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Blad1!$A$2:$A$7</c:f>
              <c:strCache>
                <c:ptCount val="6"/>
                <c:pt idx="0">
                  <c:v>(A) Enhet 1</c:v>
                </c:pt>
                <c:pt idx="1">
                  <c:v>(B) Enhet 2</c:v>
                </c:pt>
                <c:pt idx="2">
                  <c:v>(C) Enhet 3</c:v>
                </c:pt>
                <c:pt idx="3">
                  <c:v>(D) Enhet 4</c:v>
                </c:pt>
                <c:pt idx="4">
                  <c:v>(E) Enhet 5</c:v>
                </c:pt>
                <c:pt idx="5">
                  <c:v>(F) Enhet 6</c:v>
                </c:pt>
              </c:strCache>
            </c:strRef>
          </c:cat>
          <c:val>
            <c:numRef>
              <c:f>Blad1!$B$2:$B$7</c:f>
              <c:numCache>
                <c:formatCode>General</c:formatCode>
                <c:ptCount val="6"/>
                <c:pt idx="0">
                  <c:v>16.600000000000001</c:v>
                </c:pt>
                <c:pt idx="1">
                  <c:v>16.600000000000001</c:v>
                </c:pt>
                <c:pt idx="2">
                  <c:v>16.600000000000001</c:v>
                </c:pt>
                <c:pt idx="3">
                  <c:v>16.600000000000001</c:v>
                </c:pt>
                <c:pt idx="4">
                  <c:v>16.600000000000001</c:v>
                </c:pt>
                <c:pt idx="5">
                  <c:v>16.600000000000001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251-DB40-9669-28E8D0302B4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9172132123102767"/>
          <c:y val="0.24548319105590763"/>
          <c:w val="0.16531925156133526"/>
          <c:h val="0.509033335918059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>
          <a:solidFill>
            <a:schemeClr val="tx1"/>
          </a:solidFill>
        </a:defRPr>
      </a:pPr>
      <a:endParaRPr lang="sv-S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E784B-99B0-454B-A82C-A527F4E235B0}" type="datetimeFigureOut">
              <a:rPr lang="sv-SE" smtClean="0"/>
              <a:t>2026-07-10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F0C501-DD1F-4488-B5FA-1ACA21A64A4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983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E1706C-E72E-4288-B38A-CFEE4F344B77}" type="slidenum">
              <a:rPr kumimoji="0" lang="sv-S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sv-S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4313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b="1" strike="noStrike" dirty="0"/>
              <a:t>Guide för </a:t>
            </a:r>
            <a:r>
              <a:rPr lang="sv-SE" b="1" dirty="0"/>
              <a:t>hur du skapar en tillgänglig tabell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v-SE" b="1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sv-SE" dirty="0"/>
              <a:t>Den här tabellen är inställd som standard i SLU:s PowerPoint-mallar. </a:t>
            </a:r>
            <a:r>
              <a:rPr lang="sv-SE" b="0" dirty="0"/>
              <a:t>Utgå från den här tabellen och fyll i din egen data.</a:t>
            </a:r>
            <a:endParaRPr lang="sv-SE" b="1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dirty="0"/>
              <a:t>Om du skapar en ny tabell, använd layout-mallen ”Rubrik och tabell eller diagram”. </a:t>
            </a:r>
            <a:br>
              <a:rPr lang="sv-SE" dirty="0"/>
            </a:br>
            <a:endParaRPr lang="sv-S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dirty="0"/>
              <a:t>Vid behov av andra färger på tabeller, gå in under ”Tabelldesign” och välj en annan färg ur samma serie som heter ”Mellanmörk”.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sv-SE" b="1" dirty="0"/>
              <a:t>Tillgänglighet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Använd endast en tabell per sida.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dirty="0"/>
              <a:t>Tabeller ska alltid ha rubrik överst i tabellen.</a:t>
            </a:r>
            <a:br>
              <a:rPr lang="sv-SE" dirty="0"/>
            </a:br>
            <a:endParaRPr lang="sv-S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dirty="0"/>
              <a:t>Varje tabeller ska ha en numrerad kort beskrivande text under tabellen.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Alla tabeller ska ha en alternativtext. Högerklicka på hela tabellen och välj ”Redigera alternativtext…”. Skriv in alternativtext i fältet till höger. Texten sparas automatiskt.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F0C501-DD1F-4488-B5FA-1ACA21A64A44}" type="slidenum">
              <a:rPr lang="sv-SE" smtClean="0"/>
              <a:t>16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734310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sv-SE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Guide för hur du skapar ett tillgängligt stapeldiagram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Utgå från det här diagrammet och fyll i din egen data.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Högerklicka på diagrammet och välj ”Redigera data” eller välj ”Redigera data” under fliken ”diagramdesign” för att ändra data i diagrammet. </a:t>
            </a:r>
            <a:b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När du är klar stänger du ner Excel-fönstret, ändringarna sparas automatiskt och förs över till diagrammet.</a:t>
            </a:r>
            <a:b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För att ändra lodrätt värdeaxel, dubbelklicka på axeln eller högerklicka på axeln och välj ”Formatera axlar...”. I menyn till höger kan du ändra gränser och enheter i värdeaxlarna.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sv-SE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Tillgänglighet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sv-SE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Använd endast ett diagram per sida och utgå från temafärgerna.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Varje enhet och tillhörande värde ska utöver färg identifieras med en bokstav. För att lägga till en ny bokstav, dubbelklicka på värdet, skriv in bokstaven (versal) innan värdet och tryck </a:t>
            </a:r>
            <a:r>
              <a:rPr kumimoji="0" lang="sv-SE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enter</a:t>
            </a: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för att bokstaven ska hamna på en egen rad. Markera bokstaven och gör den till fet stil. Bokstaven ska även läggas till i enheten, det gör du genom att högerklicka på diagrammet, välja ”Redigera data” och lägga till bokstaven inom parantes innan enhetens namn.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Varje diagram ska ha en numrerad kort beskrivande text under diagrammet.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Alla diagram ska ha en alternativtext. Högerklicka på hela diagrammet och välj ”Redigera alternativtext…”. Skriv in alternativtext i fältet till höger. Texten sparas automatiskt.</a:t>
            </a:r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F0C501-DD1F-4488-B5FA-1ACA21A64A44}" type="slidenum">
              <a:rPr lang="sv-SE" smtClean="0"/>
              <a:t>17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0712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sv-SE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Guide för hur du skapar ett tillgängligt cirkeldiagram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Utgå från det här diagrammet och fyll i din egen data.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Högerklicka på diagrammet och välj ”Redigera data” eller välj ”Redigera data” under fliken ”diagramdesign” för att ändra data i diagrammet. </a:t>
            </a:r>
            <a:b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När du är klar stänger du ner Excel-fönstret, ändringarna sparas automatiskt och förs över till diagrammet.</a:t>
            </a:r>
            <a:b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För att ändra lodrätt värdeaxel, dubbelklicka på axeln eller högerklicka på axeln och välj ”Formatera axlar...”. I menyn till höger kan du ändra gränser och enheter i värdeaxlarna.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sv-SE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Tillgänglighet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sv-SE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Använd endast ett diagram per sida och utgå från temafärgerna.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Varje enhet och tillhörande värde ska utöver färg identifieras med en bokstav. För att lägga till en ny bokstav, dubbelklicka på värdet, skriv in bokstaven (versal) innan värdet och tryck </a:t>
            </a:r>
            <a:r>
              <a:rPr kumimoji="0" lang="sv-SE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enter</a:t>
            </a: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för att bokstaven ska hamna på en egen rad. Markera bokstaven och gör den till fet stil. Bokstaven ska även läggas till i enheten, det gör du genom att högerklicka på diagrammet, välja ”Redigera data” och lägga till bokstaven inom parantes innan enhetens namn.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Varje diagram ska ha en numrerad kort beskrivande text under diagrammet.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Alla diagram ska ha en alternativtext. Högerklicka på hela diagrammet och välj ”Redigera alternativtext…”. Skriv in alternativtext i fältet till höger. Texten sparas automatiskt.</a:t>
            </a:r>
          </a:p>
          <a:p>
            <a:endParaRPr lang="sv-SE" dirty="0"/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F0C501-DD1F-4488-B5FA-1ACA21A64A44}" type="slidenum">
              <a:rPr lang="sv-SE" smtClean="0"/>
              <a:t>18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65621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4" y="1226128"/>
            <a:ext cx="7982816" cy="348029"/>
          </a:xfrm>
        </p:spPr>
        <p:txBody>
          <a:bodyPr anchor="t"/>
          <a:lstStyle/>
          <a:p>
            <a:r>
              <a:rPr lang="sv-SE" dirty="0"/>
              <a:t>Dina anteckningar 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CCC67DE-D694-40F6-9033-2F22DF4C802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58510" y="1840362"/>
            <a:ext cx="7990610" cy="368155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Här kan du skriva dina </a:t>
            </a:r>
            <a:r>
              <a:rPr lang="sv-SE" dirty="0" err="1"/>
              <a:t>anteckingar</a:t>
            </a:r>
            <a:r>
              <a:rPr lang="sv-SE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29484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aus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latshållare för innehåll 7">
            <a:extLst>
              <a:ext uri="{FF2B5EF4-FFF2-40B4-BE49-F238E27FC236}">
                <a16:creationId xmlns:a16="http://schemas.microsoft.com/office/drawing/2014/main" id="{A33DB8D2-C1EE-1506-67A3-B5B17BE74F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9" t="24" r="12499" b="24"/>
          <a:stretch>
            <a:fillRect/>
          </a:stretch>
        </p:blipFill>
        <p:spPr>
          <a:xfrm>
            <a:off x="0" y="1654"/>
            <a:ext cx="9144000" cy="685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42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tartsida – ursko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>
            <a:extLst>
              <a:ext uri="{FF2B5EF4-FFF2-40B4-BE49-F238E27FC236}">
                <a16:creationId xmlns:a16="http://schemas.microsoft.com/office/drawing/2014/main" id="{892D7C15-1269-49B3-501E-251A79B050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6"/>
          <a:stretch>
            <a:fillRect/>
          </a:stretch>
        </p:blipFill>
        <p:spPr>
          <a:xfrm>
            <a:off x="0" y="0"/>
            <a:ext cx="9210261" cy="6858000"/>
          </a:xfrm>
          <a:prstGeom prst="rect">
            <a:avLst/>
          </a:prstGeom>
        </p:spPr>
      </p:pic>
      <p:grpSp>
        <p:nvGrpSpPr>
          <p:cNvPr id="5" name="Grupp 4">
            <a:extLst>
              <a:ext uri="{FF2B5EF4-FFF2-40B4-BE49-F238E27FC236}">
                <a16:creationId xmlns:a16="http://schemas.microsoft.com/office/drawing/2014/main" id="{652C4134-06C5-8623-4A4F-AE19F48BC9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6DD39190-61B1-537B-FA74-0A2ABC0574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EA5480A4-8064-FE4E-81D4-C847894795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CD3F4D26-27C0-FF7F-3B4F-1CB14A98754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CBBAACCC-FC81-6181-0527-E373DA0930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DD95ACA9-1EA5-CE18-CAB5-DFCCC7D41C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28406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 baseline="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5C78210-3B40-4057-98BE-2954168FB2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05197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sv-SE" dirty="0"/>
              <a:t>Namn, organisation</a:t>
            </a:r>
          </a:p>
        </p:txBody>
      </p:sp>
    </p:spTree>
    <p:extLst>
      <p:ext uri="{BB962C8B-B14F-4D97-AF65-F5344CB8AC3E}">
        <p14:creationId xmlns:p14="http://schemas.microsoft.com/office/powerpoint/2010/main" val="138493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tartsida – mos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objekt 10">
            <a:extLst>
              <a:ext uri="{FF2B5EF4-FFF2-40B4-BE49-F238E27FC236}">
                <a16:creationId xmlns:a16="http://schemas.microsoft.com/office/drawing/2014/main" id="{9710C7AA-4624-E075-838F-FA1CADBF73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5" name="Grupp 4">
            <a:extLst>
              <a:ext uri="{FF2B5EF4-FFF2-40B4-BE49-F238E27FC236}">
                <a16:creationId xmlns:a16="http://schemas.microsoft.com/office/drawing/2014/main" id="{652C4134-06C5-8623-4A4F-AE19F48BC9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6DD39190-61B1-537B-FA74-0A2ABC0574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EA5480A4-8064-FE4E-81D4-C847894795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CD3F4D26-27C0-FF7F-3B4F-1CB14A98754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CBBAACCC-FC81-6181-0527-E373DA0930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DD95ACA9-1EA5-CE18-CAB5-DFCCC7D41C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28406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 baseline="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5C78210-3B40-4057-98BE-2954168FB2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05197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sv-SE" dirty="0"/>
              <a:t>Namn, organisation</a:t>
            </a:r>
          </a:p>
        </p:txBody>
      </p:sp>
    </p:spTree>
    <p:extLst>
      <p:ext uri="{BB962C8B-B14F-4D97-AF65-F5344CB8AC3E}">
        <p14:creationId xmlns:p14="http://schemas.microsoft.com/office/powerpoint/2010/main" val="59114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tartsida – klorofy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>
            <a:extLst>
              <a:ext uri="{FF2B5EF4-FFF2-40B4-BE49-F238E27FC236}">
                <a16:creationId xmlns:a16="http://schemas.microsoft.com/office/drawing/2014/main" id="{92C5E841-4917-8F98-865E-86646907A7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5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5" name="Grupp 4">
            <a:extLst>
              <a:ext uri="{FF2B5EF4-FFF2-40B4-BE49-F238E27FC236}">
                <a16:creationId xmlns:a16="http://schemas.microsoft.com/office/drawing/2014/main" id="{652C4134-06C5-8623-4A4F-AE19F48BC9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6DD39190-61B1-537B-FA74-0A2ABC0574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EA5480A4-8064-FE4E-81D4-C847894795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CD3F4D26-27C0-FF7F-3B4F-1CB14A98754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CBBAACCC-FC81-6181-0527-E373DA0930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DD95ACA9-1EA5-CE18-CAB5-DFCCC7D41C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28406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 baseline="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5C78210-3B40-4057-98BE-2954168FB2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05197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sv-SE" dirty="0"/>
              <a:t>Namn, organisation</a:t>
            </a:r>
          </a:p>
        </p:txBody>
      </p:sp>
    </p:spTree>
    <p:extLst>
      <p:ext uri="{BB962C8B-B14F-4D97-AF65-F5344CB8AC3E}">
        <p14:creationId xmlns:p14="http://schemas.microsoft.com/office/powerpoint/2010/main" val="112858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sida – vå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>
            <a:extLst>
              <a:ext uri="{FF2B5EF4-FFF2-40B4-BE49-F238E27FC236}">
                <a16:creationId xmlns:a16="http://schemas.microsoft.com/office/drawing/2014/main" id="{350C38F5-A130-4612-6365-DEFA95E4A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Bildobjekt 4">
            <a:extLst>
              <a:ext uri="{FF2B5EF4-FFF2-40B4-BE49-F238E27FC236}">
                <a16:creationId xmlns:a16="http://schemas.microsoft.com/office/drawing/2014/main" id="{F9C08323-18E6-CBEE-A102-BF58C95BB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67" y="-4342"/>
            <a:ext cx="1019908" cy="1019908"/>
          </a:xfrm>
          <a:prstGeom prst="rect">
            <a:avLst/>
          </a:prstGeom>
          <a:noFill/>
        </p:spPr>
      </p:pic>
      <p:sp>
        <p:nvSpPr>
          <p:cNvPr id="7" name="Rubrik 1">
            <a:extLst>
              <a:ext uri="{FF2B5EF4-FFF2-40B4-BE49-F238E27FC236}">
                <a16:creationId xmlns:a16="http://schemas.microsoft.com/office/drawing/2014/main" id="{D333886B-B264-7A2C-0380-5BCC8220B85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28406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 baseline="0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8" name="Underrubrik 2">
            <a:extLst>
              <a:ext uri="{FF2B5EF4-FFF2-40B4-BE49-F238E27FC236}">
                <a16:creationId xmlns:a16="http://schemas.microsoft.com/office/drawing/2014/main" id="{B63261A1-0A08-D4D0-595E-0ECC215E7FE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05197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sv-SE" dirty="0"/>
              <a:t>Namn, organisation</a:t>
            </a:r>
          </a:p>
        </p:txBody>
      </p:sp>
    </p:spTree>
    <p:extLst>
      <p:ext uri="{BB962C8B-B14F-4D97-AF65-F5344CB8AC3E}">
        <p14:creationId xmlns:p14="http://schemas.microsoft.com/office/powerpoint/2010/main" val="182425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sida – oxblo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9811E9AF-03C2-4AE9-3D2B-1C29DA6EB0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8" name="Grupp 17">
            <a:extLst>
              <a:ext uri="{FF2B5EF4-FFF2-40B4-BE49-F238E27FC236}">
                <a16:creationId xmlns:a16="http://schemas.microsoft.com/office/drawing/2014/main" id="{71532581-A15A-458C-900C-613FC29CB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0707D655-DAC7-4B32-908A-ACF534820C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B729B701-BC9C-4B38-BB96-17C2F09AD6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id="{2AF34661-B3A2-4D78-ABFE-67B688180ED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D9EB9CAE-6927-4D02-A8BB-0FBF4B4295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26CDEF17-D55B-4576-9271-5A6D341B7E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3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28406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 baseline="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14" name="Underrubrik 2">
            <a:extLst>
              <a:ext uri="{FF2B5EF4-FFF2-40B4-BE49-F238E27FC236}">
                <a16:creationId xmlns:a16="http://schemas.microsoft.com/office/drawing/2014/main" id="{A5C78210-3B40-4057-98BE-2954168FB2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05197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sv-SE" dirty="0"/>
              <a:t>Namn, organisation</a:t>
            </a:r>
          </a:p>
        </p:txBody>
      </p:sp>
    </p:spTree>
    <p:extLst>
      <p:ext uri="{BB962C8B-B14F-4D97-AF65-F5344CB8AC3E}">
        <p14:creationId xmlns:p14="http://schemas.microsoft.com/office/powerpoint/2010/main" val="146132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sida – l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E756C812-5425-8A86-390D-DC429625CA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8" name="Grupp 17">
            <a:extLst>
              <a:ext uri="{FF2B5EF4-FFF2-40B4-BE49-F238E27FC236}">
                <a16:creationId xmlns:a16="http://schemas.microsoft.com/office/drawing/2014/main" id="{71532581-A15A-458C-900C-613FC29CB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0707D655-DAC7-4B32-908A-ACF534820C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B729B701-BC9C-4B38-BB96-17C2F09AD6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id="{2AF34661-B3A2-4D78-ABFE-67B688180ED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D9EB9CAE-6927-4D02-A8BB-0FBF4B4295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26CDEF17-D55B-4576-9271-5A6D341B7E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3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28406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 baseline="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14" name="Underrubrik 2">
            <a:extLst>
              <a:ext uri="{FF2B5EF4-FFF2-40B4-BE49-F238E27FC236}">
                <a16:creationId xmlns:a16="http://schemas.microsoft.com/office/drawing/2014/main" id="{A5C78210-3B40-4057-98BE-2954168FB2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05197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sv-SE" dirty="0"/>
              <a:t>Namn, organisation</a:t>
            </a:r>
          </a:p>
        </p:txBody>
      </p:sp>
    </p:spTree>
    <p:extLst>
      <p:ext uri="{BB962C8B-B14F-4D97-AF65-F5344CB8AC3E}">
        <p14:creationId xmlns:p14="http://schemas.microsoft.com/office/powerpoint/2010/main" val="88877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sida  – havsv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A20439BC-37FB-633A-8E05-E58686037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2500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8" name="Grupp 17">
            <a:extLst>
              <a:ext uri="{FF2B5EF4-FFF2-40B4-BE49-F238E27FC236}">
                <a16:creationId xmlns:a16="http://schemas.microsoft.com/office/drawing/2014/main" id="{E1379E27-8CC8-4FBC-A2C1-B24E410408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19A2CFDD-0C53-48CC-813C-46F697F684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0B1CCE43-B601-446F-B56D-2CE31361A05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id="{A96EA9D6-4451-4779-952D-A47F30BCA53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0A999DC3-E2F7-4067-B591-1CF096C4C8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088C8840-0856-46EE-8578-6B35E6065A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28406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 baseline="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13" name="Underrubrik 2">
            <a:extLst>
              <a:ext uri="{FF2B5EF4-FFF2-40B4-BE49-F238E27FC236}">
                <a16:creationId xmlns:a16="http://schemas.microsoft.com/office/drawing/2014/main" id="{A5C78210-3B40-4057-98BE-2954168FB2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05197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sv-SE" dirty="0"/>
              <a:t>Namn, organisation</a:t>
            </a:r>
          </a:p>
        </p:txBody>
      </p:sp>
    </p:spTree>
    <p:extLst>
      <p:ext uri="{BB962C8B-B14F-4D97-AF65-F5344CB8AC3E}">
        <p14:creationId xmlns:p14="http://schemas.microsoft.com/office/powerpoint/2010/main" val="251039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ispositions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9076D32E-0D82-70B2-D498-89494C2999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10"/>
          <a:stretch>
            <a:fillRect/>
          </a:stretch>
        </p:blipFill>
        <p:spPr>
          <a:xfrm>
            <a:off x="0" y="0"/>
            <a:ext cx="9144000" cy="6868086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5" y="800101"/>
            <a:ext cx="6074910" cy="880197"/>
          </a:xfrm>
        </p:spPr>
        <p:txBody>
          <a:bodyPr/>
          <a:lstStyle>
            <a:lvl1pPr>
              <a:lnSpc>
                <a:spcPct val="100000"/>
              </a:lnSpc>
              <a:defRPr sz="2700">
                <a:solidFill>
                  <a:schemeClr val="bg1"/>
                </a:solidFill>
              </a:defRPr>
            </a:lvl1pPr>
          </a:lstStyle>
          <a:p>
            <a:r>
              <a:rPr lang="sv-SE"/>
              <a:t>Innehåll</a:t>
            </a:r>
          </a:p>
        </p:txBody>
      </p:sp>
      <p:sp>
        <p:nvSpPr>
          <p:cNvPr id="15" name="Platshållare för text 4">
            <a:extLst>
              <a:ext uri="{FF2B5EF4-FFF2-40B4-BE49-F238E27FC236}">
                <a16:creationId xmlns:a16="http://schemas.microsoft.com/office/drawing/2014/main" id="{99C489A3-F9A8-462F-B8AE-A8B3134F74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41735" y="1960814"/>
            <a:ext cx="6103614" cy="4343400"/>
          </a:xfrm>
        </p:spPr>
        <p:txBody>
          <a:bodyPr/>
          <a:lstStyle>
            <a:lvl1pPr marL="342900" indent="-342900"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2pPr>
            <a:lvl3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3pPr>
            <a:lvl4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4pPr>
            <a:lvl5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grpSp>
        <p:nvGrpSpPr>
          <p:cNvPr id="17" name="Grupp 16">
            <a:extLst>
              <a:ext uri="{FF2B5EF4-FFF2-40B4-BE49-F238E27FC236}">
                <a16:creationId xmlns:a16="http://schemas.microsoft.com/office/drawing/2014/main" id="{1A5CE42A-C9B5-479C-99F3-547F4B42FF2A}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DB9B625F-4468-4632-BC28-BA55DAB27A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EB05239E-5569-46FA-9B26-8AC495B516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0D7BC83D-202E-452B-90B7-CA3F1C425F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3E9F1790-B178-4558-8464-3166A74E79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E3016021-3D47-4DC4-ABD8-7A95AA2E2C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230965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Dispositions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6D4775C6-805D-ADA0-1184-03D283298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31"/>
          <a:stretch>
            <a:fillRect/>
          </a:stretch>
        </p:blipFill>
        <p:spPr>
          <a:xfrm>
            <a:off x="0" y="0"/>
            <a:ext cx="9144000" cy="686084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5" y="800101"/>
            <a:ext cx="6074910" cy="880197"/>
          </a:xfrm>
        </p:spPr>
        <p:txBody>
          <a:bodyPr/>
          <a:lstStyle>
            <a:lvl1pPr>
              <a:lnSpc>
                <a:spcPct val="100000"/>
              </a:lnSpc>
              <a:defRPr sz="2700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Innehåll</a:t>
            </a:r>
          </a:p>
        </p:txBody>
      </p:sp>
      <p:sp>
        <p:nvSpPr>
          <p:cNvPr id="15" name="Platshållare för text 4">
            <a:extLst>
              <a:ext uri="{FF2B5EF4-FFF2-40B4-BE49-F238E27FC236}">
                <a16:creationId xmlns:a16="http://schemas.microsoft.com/office/drawing/2014/main" id="{99C489A3-F9A8-462F-B8AE-A8B3134F74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41735" y="1960814"/>
            <a:ext cx="6103614" cy="4343400"/>
          </a:xfrm>
        </p:spPr>
        <p:txBody>
          <a:bodyPr/>
          <a:lstStyle>
            <a:lvl1pPr marL="342900" indent="-342900">
              <a:buFont typeface="+mj-lt"/>
              <a:buAutoNum type="arabicPeriod"/>
              <a:defRPr>
                <a:solidFill>
                  <a:schemeClr val="tx1"/>
                </a:solidFill>
              </a:defRPr>
            </a:lvl1pPr>
            <a:lvl2pPr marL="676275" indent="-342900">
              <a:buFont typeface="+mj-lt"/>
              <a:buAutoNum type="alphaLcParenR"/>
              <a:defRPr>
                <a:solidFill>
                  <a:schemeClr val="tx1"/>
                </a:solidFill>
              </a:defRPr>
            </a:lvl2pPr>
            <a:lvl3pPr marL="676275" indent="-342900">
              <a:buFont typeface="+mj-lt"/>
              <a:buAutoNum type="alphaLcParenR"/>
              <a:defRPr>
                <a:solidFill>
                  <a:schemeClr val="tx1"/>
                </a:solidFill>
              </a:defRPr>
            </a:lvl3pPr>
            <a:lvl4pPr marL="676275" indent="-342900">
              <a:buFont typeface="+mj-lt"/>
              <a:buAutoNum type="alphaLcParenR"/>
              <a:defRPr>
                <a:solidFill>
                  <a:schemeClr val="tx1"/>
                </a:solidFill>
              </a:defRPr>
            </a:lvl4pPr>
            <a:lvl5pPr marL="676275" indent="-342900">
              <a:buFont typeface="+mj-lt"/>
              <a:buAutoNum type="alphaLcParenR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pic>
        <p:nvPicPr>
          <p:cNvPr id="6" name="Bildobjekt 5">
            <a:extLst>
              <a:ext uri="{FF2B5EF4-FFF2-40B4-BE49-F238E27FC236}">
                <a16:creationId xmlns:a16="http://schemas.microsoft.com/office/drawing/2014/main" id="{A614725A-FC63-F08C-5011-28F7BA4399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67" y="-4342"/>
            <a:ext cx="1019908" cy="10199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652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Dispositions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6F3D0818-88D5-DCD3-AA1D-3BFDD20DCC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77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5" y="800101"/>
            <a:ext cx="6074910" cy="880197"/>
          </a:xfrm>
        </p:spPr>
        <p:txBody>
          <a:bodyPr/>
          <a:lstStyle>
            <a:lvl1pPr>
              <a:lnSpc>
                <a:spcPct val="100000"/>
              </a:lnSpc>
              <a:defRPr sz="2700">
                <a:solidFill>
                  <a:schemeClr val="bg1"/>
                </a:solidFill>
              </a:defRPr>
            </a:lvl1pPr>
          </a:lstStyle>
          <a:p>
            <a:r>
              <a:rPr lang="sv-SE"/>
              <a:t>Innehåll</a:t>
            </a:r>
          </a:p>
        </p:txBody>
      </p:sp>
      <p:sp>
        <p:nvSpPr>
          <p:cNvPr id="15" name="Platshållare för text 4">
            <a:extLst>
              <a:ext uri="{FF2B5EF4-FFF2-40B4-BE49-F238E27FC236}">
                <a16:creationId xmlns:a16="http://schemas.microsoft.com/office/drawing/2014/main" id="{99C489A3-F9A8-462F-B8AE-A8B3134F74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41735" y="1960814"/>
            <a:ext cx="6103614" cy="4343400"/>
          </a:xfrm>
        </p:spPr>
        <p:txBody>
          <a:bodyPr/>
          <a:lstStyle>
            <a:lvl1pPr marL="342900" indent="-342900"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2pPr>
            <a:lvl3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3pPr>
            <a:lvl4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4pPr>
            <a:lvl5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grpSp>
        <p:nvGrpSpPr>
          <p:cNvPr id="17" name="Grupp 16">
            <a:extLst>
              <a:ext uri="{FF2B5EF4-FFF2-40B4-BE49-F238E27FC236}">
                <a16:creationId xmlns:a16="http://schemas.microsoft.com/office/drawing/2014/main" id="{1A5CE42A-C9B5-479C-99F3-547F4B42FF2A}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DB9B625F-4468-4632-BC28-BA55DAB27A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EB05239E-5569-46FA-9B26-8AC495B516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0D7BC83D-202E-452B-90B7-CA3F1C425F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3E9F1790-B178-4558-8464-3166A74E79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E3016021-3D47-4DC4-ABD8-7A95AA2E2C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308161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l – lit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innehåll 2">
            <a:extLst>
              <a:ext uri="{FF2B5EF4-FFF2-40B4-BE49-F238E27FC236}">
                <a16:creationId xmlns:a16="http://schemas.microsoft.com/office/drawing/2014/main" id="{B47D5AD4-DFD5-D6EA-4E5D-CBA7F0F9DD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304" y="2407521"/>
            <a:ext cx="7318739" cy="3681552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2" name="Platshållare för text 8">
            <a:extLst>
              <a:ext uri="{FF2B5EF4-FFF2-40B4-BE49-F238E27FC236}">
                <a16:creationId xmlns:a16="http://schemas.microsoft.com/office/drawing/2014/main" id="{68A701BE-D686-3529-6E50-83B1E8B9B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00512" y="1014582"/>
            <a:ext cx="1543488" cy="5849336"/>
          </a:xfrm>
          <a:custGeom>
            <a:avLst/>
            <a:gdLst>
              <a:gd name="connsiteX0" fmla="*/ 0 w 1533233"/>
              <a:gd name="connsiteY0" fmla="*/ 6008703 h 6008703"/>
              <a:gd name="connsiteX1" fmla="*/ 1533233 w 1533233"/>
              <a:gd name="connsiteY1" fmla="*/ 0 h 6008703"/>
              <a:gd name="connsiteX2" fmla="*/ 1533233 w 1533233"/>
              <a:gd name="connsiteY2" fmla="*/ 6008703 h 6008703"/>
              <a:gd name="connsiteX3" fmla="*/ 0 w 1533233"/>
              <a:gd name="connsiteY3" fmla="*/ 6008703 h 6008703"/>
              <a:gd name="connsiteX0" fmla="*/ 0 w 1533233"/>
              <a:gd name="connsiteY0" fmla="*/ 6008703 h 6014621"/>
              <a:gd name="connsiteX1" fmla="*/ 1533233 w 1533233"/>
              <a:gd name="connsiteY1" fmla="*/ 0 h 6014621"/>
              <a:gd name="connsiteX2" fmla="*/ 314033 w 1533233"/>
              <a:gd name="connsiteY2" fmla="*/ 6014621 h 6014621"/>
              <a:gd name="connsiteX3" fmla="*/ 0 w 1533233"/>
              <a:gd name="connsiteY3" fmla="*/ 6008703 h 6014621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314033 w 1538565"/>
              <a:gd name="connsiteY2" fmla="*/ 5849336 h 5849336"/>
              <a:gd name="connsiteX3" fmla="*/ 0 w 1538565"/>
              <a:gd name="connsiteY3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492752 w 1538565"/>
              <a:gd name="connsiteY2" fmla="*/ 216524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42759"/>
              <a:gd name="connsiteY0" fmla="*/ 5843418 h 5849336"/>
              <a:gd name="connsiteX1" fmla="*/ 1538565 w 1542759"/>
              <a:gd name="connsiteY1" fmla="*/ 0 h 5849336"/>
              <a:gd name="connsiteX2" fmla="*/ 1542759 w 1542759"/>
              <a:gd name="connsiteY2" fmla="*/ 54599 h 5849336"/>
              <a:gd name="connsiteX3" fmla="*/ 314033 w 1542759"/>
              <a:gd name="connsiteY3" fmla="*/ 5849336 h 5849336"/>
              <a:gd name="connsiteX4" fmla="*/ 0 w 1542759"/>
              <a:gd name="connsiteY4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535615 w 1538565"/>
              <a:gd name="connsiteY2" fmla="*/ 56980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78477"/>
              <a:gd name="connsiteY0" fmla="*/ 5843418 h 5849336"/>
              <a:gd name="connsiteX1" fmla="*/ 1538565 w 1578477"/>
              <a:gd name="connsiteY1" fmla="*/ 0 h 5849336"/>
              <a:gd name="connsiteX2" fmla="*/ 1578477 w 1578477"/>
              <a:gd name="connsiteY2" fmla="*/ 87937 h 5849336"/>
              <a:gd name="connsiteX3" fmla="*/ 314033 w 1578477"/>
              <a:gd name="connsiteY3" fmla="*/ 5849336 h 5849336"/>
              <a:gd name="connsiteX4" fmla="*/ 0 w 1578477"/>
              <a:gd name="connsiteY4" fmla="*/ 5843418 h 5849336"/>
              <a:gd name="connsiteX0" fmla="*/ 0 w 1578502"/>
              <a:gd name="connsiteY0" fmla="*/ 5843418 h 5849336"/>
              <a:gd name="connsiteX1" fmla="*/ 1538565 w 1578502"/>
              <a:gd name="connsiteY1" fmla="*/ 0 h 5849336"/>
              <a:gd name="connsiteX2" fmla="*/ 1578477 w 1578502"/>
              <a:gd name="connsiteY2" fmla="*/ 87937 h 5849336"/>
              <a:gd name="connsiteX3" fmla="*/ 314033 w 1578502"/>
              <a:gd name="connsiteY3" fmla="*/ 5849336 h 5849336"/>
              <a:gd name="connsiteX4" fmla="*/ 0 w 1578502"/>
              <a:gd name="connsiteY4" fmla="*/ 5843418 h 5849336"/>
              <a:gd name="connsiteX0" fmla="*/ 0 w 1543111"/>
              <a:gd name="connsiteY0" fmla="*/ 5843418 h 5849336"/>
              <a:gd name="connsiteX1" fmla="*/ 1538565 w 1543111"/>
              <a:gd name="connsiteY1" fmla="*/ 0 h 5849336"/>
              <a:gd name="connsiteX2" fmla="*/ 1530852 w 1543111"/>
              <a:gd name="connsiteY2" fmla="*/ 83174 h 5849336"/>
              <a:gd name="connsiteX3" fmla="*/ 314033 w 1543111"/>
              <a:gd name="connsiteY3" fmla="*/ 5849336 h 5849336"/>
              <a:gd name="connsiteX4" fmla="*/ 0 w 1543111"/>
              <a:gd name="connsiteY4" fmla="*/ 5843418 h 5849336"/>
              <a:gd name="connsiteX0" fmla="*/ 0 w 1540225"/>
              <a:gd name="connsiteY0" fmla="*/ 5843418 h 5849336"/>
              <a:gd name="connsiteX1" fmla="*/ 1538565 w 1540225"/>
              <a:gd name="connsiteY1" fmla="*/ 0 h 5849336"/>
              <a:gd name="connsiteX2" fmla="*/ 1530852 w 1540225"/>
              <a:gd name="connsiteY2" fmla="*/ 83174 h 5849336"/>
              <a:gd name="connsiteX3" fmla="*/ 314033 w 1540225"/>
              <a:gd name="connsiteY3" fmla="*/ 5849336 h 5849336"/>
              <a:gd name="connsiteX4" fmla="*/ 0 w 1540225"/>
              <a:gd name="connsiteY4" fmla="*/ 5843418 h 5849336"/>
              <a:gd name="connsiteX0" fmla="*/ 0 w 1545425"/>
              <a:gd name="connsiteY0" fmla="*/ 5843418 h 5849336"/>
              <a:gd name="connsiteX1" fmla="*/ 1538565 w 1545425"/>
              <a:gd name="connsiteY1" fmla="*/ 0 h 5849336"/>
              <a:gd name="connsiteX2" fmla="*/ 1545139 w 1545425"/>
              <a:gd name="connsiteY2" fmla="*/ 80793 h 5849336"/>
              <a:gd name="connsiteX3" fmla="*/ 314033 w 1545425"/>
              <a:gd name="connsiteY3" fmla="*/ 5849336 h 5849336"/>
              <a:gd name="connsiteX4" fmla="*/ 0 w 1545425"/>
              <a:gd name="connsiteY4" fmla="*/ 5843418 h 5849336"/>
              <a:gd name="connsiteX0" fmla="*/ 0 w 1543488"/>
              <a:gd name="connsiteY0" fmla="*/ 5843418 h 5849336"/>
              <a:gd name="connsiteX1" fmla="*/ 1538565 w 1543488"/>
              <a:gd name="connsiteY1" fmla="*/ 0 h 5849336"/>
              <a:gd name="connsiteX2" fmla="*/ 1542758 w 1543488"/>
              <a:gd name="connsiteY2" fmla="*/ 49836 h 5849336"/>
              <a:gd name="connsiteX3" fmla="*/ 314033 w 1543488"/>
              <a:gd name="connsiteY3" fmla="*/ 5849336 h 5849336"/>
              <a:gd name="connsiteX4" fmla="*/ 0 w 1543488"/>
              <a:gd name="connsiteY4" fmla="*/ 5843418 h 5849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3488" h="5849336">
                <a:moveTo>
                  <a:pt x="0" y="5843418"/>
                </a:moveTo>
                <a:lnTo>
                  <a:pt x="1538565" y="0"/>
                </a:lnTo>
                <a:cubicBezTo>
                  <a:pt x="1544726" y="26931"/>
                  <a:pt x="1543742" y="13381"/>
                  <a:pt x="1542758" y="49836"/>
                </a:cubicBezTo>
                <a:lnTo>
                  <a:pt x="314033" y="5849336"/>
                </a:lnTo>
                <a:lnTo>
                  <a:pt x="0" y="5843418"/>
                </a:lnTo>
                <a:close/>
              </a:path>
            </a:pathLst>
          </a:custGeom>
          <a:solidFill>
            <a:srgbClr val="C4D600"/>
          </a:solidFill>
          <a:ln>
            <a:noFill/>
          </a:ln>
        </p:spPr>
        <p:txBody>
          <a:bodyPr/>
          <a:lstStyle>
            <a:lvl1pPr marL="0" indent="0">
              <a:buNone/>
              <a:defRPr sz="100"/>
            </a:lvl1pPr>
          </a:lstStyle>
          <a:p>
            <a:pPr lvl="0"/>
            <a:r>
              <a:rPr lang="sv-SE" dirty="0"/>
              <a:t>.</a:t>
            </a:r>
          </a:p>
        </p:txBody>
      </p:sp>
      <p:sp>
        <p:nvSpPr>
          <p:cNvPr id="3" name="Platshållare för bild 6">
            <a:extLst>
              <a:ext uri="{FF2B5EF4-FFF2-40B4-BE49-F238E27FC236}">
                <a16:creationId xmlns:a16="http://schemas.microsoft.com/office/drawing/2014/main" id="{7D67045B-FA18-07C6-B979-054E08B33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886806" y="1108695"/>
            <a:ext cx="1233996" cy="5749305"/>
          </a:xfrm>
          <a:custGeom>
            <a:avLst/>
            <a:gdLst>
              <a:gd name="connsiteX0" fmla="*/ 0 w 1233996"/>
              <a:gd name="connsiteY0" fmla="*/ 5825504 h 5825504"/>
              <a:gd name="connsiteX1" fmla="*/ 1233996 w 1233996"/>
              <a:gd name="connsiteY1" fmla="*/ 0 h 5825504"/>
              <a:gd name="connsiteX2" fmla="*/ 1233996 w 1233996"/>
              <a:gd name="connsiteY2" fmla="*/ 5825504 h 5825504"/>
              <a:gd name="connsiteX3" fmla="*/ 0 w 1233996"/>
              <a:gd name="connsiteY3" fmla="*/ 5825504 h 5825504"/>
              <a:gd name="connsiteX0" fmla="*/ 0 w 1260190"/>
              <a:gd name="connsiteY0" fmla="*/ 5715967 h 5715967"/>
              <a:gd name="connsiteX1" fmla="*/ 1260190 w 1260190"/>
              <a:gd name="connsiteY1" fmla="*/ 0 h 5715967"/>
              <a:gd name="connsiteX2" fmla="*/ 1233996 w 1260190"/>
              <a:gd name="connsiteY2" fmla="*/ 5715967 h 5715967"/>
              <a:gd name="connsiteX3" fmla="*/ 0 w 1260190"/>
              <a:gd name="connsiteY3" fmla="*/ 5715967 h 5715967"/>
              <a:gd name="connsiteX0" fmla="*/ 0 w 1233996"/>
              <a:gd name="connsiteY0" fmla="*/ 5749305 h 5749305"/>
              <a:gd name="connsiteX1" fmla="*/ 1231615 w 1233996"/>
              <a:gd name="connsiteY1" fmla="*/ 0 h 5749305"/>
              <a:gd name="connsiteX2" fmla="*/ 1233996 w 1233996"/>
              <a:gd name="connsiteY2" fmla="*/ 5749305 h 5749305"/>
              <a:gd name="connsiteX3" fmla="*/ 0 w 1233996"/>
              <a:gd name="connsiteY3" fmla="*/ 5749305 h 5749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33996" h="5749305">
                <a:moveTo>
                  <a:pt x="0" y="5749305"/>
                </a:moveTo>
                <a:lnTo>
                  <a:pt x="1231615" y="0"/>
                </a:lnTo>
                <a:cubicBezTo>
                  <a:pt x="1232409" y="1916435"/>
                  <a:pt x="1233202" y="3832870"/>
                  <a:pt x="1233996" y="5749305"/>
                </a:cubicBezTo>
                <a:lnTo>
                  <a:pt x="0" y="5749305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720000" bIns="165600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.</a:t>
            </a:r>
          </a:p>
        </p:txBody>
      </p:sp>
      <p:sp>
        <p:nvSpPr>
          <p:cNvPr id="4" name="Rubrik 1">
            <a:extLst>
              <a:ext uri="{FF2B5EF4-FFF2-40B4-BE49-F238E27FC236}">
                <a16:creationId xmlns:a16="http://schemas.microsoft.com/office/drawing/2014/main" id="{CCFC7ED8-CEDC-5FB7-1D80-56D9023CB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304" y="1226128"/>
            <a:ext cx="7311600" cy="911374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86261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l – stor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1">
            <a:extLst>
              <a:ext uri="{FF2B5EF4-FFF2-40B4-BE49-F238E27FC236}">
                <a16:creationId xmlns:a16="http://schemas.microsoft.com/office/drawing/2014/main" id="{D73EB5E1-64D8-72D8-B2EE-D7E36FD81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304" y="1226128"/>
            <a:ext cx="3882487" cy="911374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5" name="Platshållare för innehåll 2">
            <a:extLst>
              <a:ext uri="{FF2B5EF4-FFF2-40B4-BE49-F238E27FC236}">
                <a16:creationId xmlns:a16="http://schemas.microsoft.com/office/drawing/2014/main" id="{C8D9F57B-24D6-EA23-51C6-599C7A9FB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304" y="2407521"/>
            <a:ext cx="3886278" cy="3681552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2" name="Platshållare för text 8">
            <a:extLst>
              <a:ext uri="{FF2B5EF4-FFF2-40B4-BE49-F238E27FC236}">
                <a16:creationId xmlns:a16="http://schemas.microsoft.com/office/drawing/2014/main" id="{F271D4F4-B03A-924B-E833-C59A9895E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68807" y="-26568"/>
            <a:ext cx="1565663" cy="6887833"/>
          </a:xfrm>
          <a:custGeom>
            <a:avLst/>
            <a:gdLst>
              <a:gd name="connsiteX0" fmla="*/ 0 w 1533233"/>
              <a:gd name="connsiteY0" fmla="*/ 6008703 h 6008703"/>
              <a:gd name="connsiteX1" fmla="*/ 1533233 w 1533233"/>
              <a:gd name="connsiteY1" fmla="*/ 0 h 6008703"/>
              <a:gd name="connsiteX2" fmla="*/ 1533233 w 1533233"/>
              <a:gd name="connsiteY2" fmla="*/ 6008703 h 6008703"/>
              <a:gd name="connsiteX3" fmla="*/ 0 w 1533233"/>
              <a:gd name="connsiteY3" fmla="*/ 6008703 h 6008703"/>
              <a:gd name="connsiteX0" fmla="*/ 0 w 1533233"/>
              <a:gd name="connsiteY0" fmla="*/ 6008703 h 6014621"/>
              <a:gd name="connsiteX1" fmla="*/ 1533233 w 1533233"/>
              <a:gd name="connsiteY1" fmla="*/ 0 h 6014621"/>
              <a:gd name="connsiteX2" fmla="*/ 314033 w 1533233"/>
              <a:gd name="connsiteY2" fmla="*/ 6014621 h 6014621"/>
              <a:gd name="connsiteX3" fmla="*/ 0 w 1533233"/>
              <a:gd name="connsiteY3" fmla="*/ 6008703 h 6014621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314033 w 1538565"/>
              <a:gd name="connsiteY2" fmla="*/ 5849336 h 5849336"/>
              <a:gd name="connsiteX3" fmla="*/ 0 w 1538565"/>
              <a:gd name="connsiteY3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492752 w 1538565"/>
              <a:gd name="connsiteY2" fmla="*/ 216524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42759"/>
              <a:gd name="connsiteY0" fmla="*/ 5843418 h 5849336"/>
              <a:gd name="connsiteX1" fmla="*/ 1538565 w 1542759"/>
              <a:gd name="connsiteY1" fmla="*/ 0 h 5849336"/>
              <a:gd name="connsiteX2" fmla="*/ 1542759 w 1542759"/>
              <a:gd name="connsiteY2" fmla="*/ 54599 h 5849336"/>
              <a:gd name="connsiteX3" fmla="*/ 314033 w 1542759"/>
              <a:gd name="connsiteY3" fmla="*/ 5849336 h 5849336"/>
              <a:gd name="connsiteX4" fmla="*/ 0 w 1542759"/>
              <a:gd name="connsiteY4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535615 w 1538565"/>
              <a:gd name="connsiteY2" fmla="*/ 56980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78477"/>
              <a:gd name="connsiteY0" fmla="*/ 5843418 h 5849336"/>
              <a:gd name="connsiteX1" fmla="*/ 1538565 w 1578477"/>
              <a:gd name="connsiteY1" fmla="*/ 0 h 5849336"/>
              <a:gd name="connsiteX2" fmla="*/ 1578477 w 1578477"/>
              <a:gd name="connsiteY2" fmla="*/ 87937 h 5849336"/>
              <a:gd name="connsiteX3" fmla="*/ 314033 w 1578477"/>
              <a:gd name="connsiteY3" fmla="*/ 5849336 h 5849336"/>
              <a:gd name="connsiteX4" fmla="*/ 0 w 1578477"/>
              <a:gd name="connsiteY4" fmla="*/ 5843418 h 5849336"/>
              <a:gd name="connsiteX0" fmla="*/ 0 w 1578502"/>
              <a:gd name="connsiteY0" fmla="*/ 5843418 h 5849336"/>
              <a:gd name="connsiteX1" fmla="*/ 1538565 w 1578502"/>
              <a:gd name="connsiteY1" fmla="*/ 0 h 5849336"/>
              <a:gd name="connsiteX2" fmla="*/ 1578477 w 1578502"/>
              <a:gd name="connsiteY2" fmla="*/ 87937 h 5849336"/>
              <a:gd name="connsiteX3" fmla="*/ 314033 w 1578502"/>
              <a:gd name="connsiteY3" fmla="*/ 5849336 h 5849336"/>
              <a:gd name="connsiteX4" fmla="*/ 0 w 1578502"/>
              <a:gd name="connsiteY4" fmla="*/ 5843418 h 5849336"/>
              <a:gd name="connsiteX0" fmla="*/ 0 w 1543111"/>
              <a:gd name="connsiteY0" fmla="*/ 5843418 h 5849336"/>
              <a:gd name="connsiteX1" fmla="*/ 1538565 w 1543111"/>
              <a:gd name="connsiteY1" fmla="*/ 0 h 5849336"/>
              <a:gd name="connsiteX2" fmla="*/ 1530852 w 1543111"/>
              <a:gd name="connsiteY2" fmla="*/ 83174 h 5849336"/>
              <a:gd name="connsiteX3" fmla="*/ 314033 w 1543111"/>
              <a:gd name="connsiteY3" fmla="*/ 5849336 h 5849336"/>
              <a:gd name="connsiteX4" fmla="*/ 0 w 1543111"/>
              <a:gd name="connsiteY4" fmla="*/ 5843418 h 5849336"/>
              <a:gd name="connsiteX0" fmla="*/ 0 w 1540225"/>
              <a:gd name="connsiteY0" fmla="*/ 5843418 h 5849336"/>
              <a:gd name="connsiteX1" fmla="*/ 1538565 w 1540225"/>
              <a:gd name="connsiteY1" fmla="*/ 0 h 5849336"/>
              <a:gd name="connsiteX2" fmla="*/ 1530852 w 1540225"/>
              <a:gd name="connsiteY2" fmla="*/ 83174 h 5849336"/>
              <a:gd name="connsiteX3" fmla="*/ 314033 w 1540225"/>
              <a:gd name="connsiteY3" fmla="*/ 5849336 h 5849336"/>
              <a:gd name="connsiteX4" fmla="*/ 0 w 1540225"/>
              <a:gd name="connsiteY4" fmla="*/ 5843418 h 5849336"/>
              <a:gd name="connsiteX0" fmla="*/ 0 w 1545425"/>
              <a:gd name="connsiteY0" fmla="*/ 5843418 h 5849336"/>
              <a:gd name="connsiteX1" fmla="*/ 1538565 w 1545425"/>
              <a:gd name="connsiteY1" fmla="*/ 0 h 5849336"/>
              <a:gd name="connsiteX2" fmla="*/ 1545139 w 1545425"/>
              <a:gd name="connsiteY2" fmla="*/ 80793 h 5849336"/>
              <a:gd name="connsiteX3" fmla="*/ 314033 w 1545425"/>
              <a:gd name="connsiteY3" fmla="*/ 5849336 h 5849336"/>
              <a:gd name="connsiteX4" fmla="*/ 0 w 1545425"/>
              <a:gd name="connsiteY4" fmla="*/ 5843418 h 5849336"/>
              <a:gd name="connsiteX0" fmla="*/ 0 w 1543488"/>
              <a:gd name="connsiteY0" fmla="*/ 5843418 h 5849336"/>
              <a:gd name="connsiteX1" fmla="*/ 1538565 w 1543488"/>
              <a:gd name="connsiteY1" fmla="*/ 0 h 5849336"/>
              <a:gd name="connsiteX2" fmla="*/ 1542758 w 1543488"/>
              <a:gd name="connsiteY2" fmla="*/ 49836 h 5849336"/>
              <a:gd name="connsiteX3" fmla="*/ 314033 w 1543488"/>
              <a:gd name="connsiteY3" fmla="*/ 5849336 h 5849336"/>
              <a:gd name="connsiteX4" fmla="*/ 0 w 1543488"/>
              <a:gd name="connsiteY4" fmla="*/ 5843418 h 5849336"/>
              <a:gd name="connsiteX0" fmla="*/ 0 w 1547499"/>
              <a:gd name="connsiteY0" fmla="*/ 6878649 h 6884567"/>
              <a:gd name="connsiteX1" fmla="*/ 1545097 w 1547499"/>
              <a:gd name="connsiteY1" fmla="*/ 0 h 6884567"/>
              <a:gd name="connsiteX2" fmla="*/ 1542758 w 1547499"/>
              <a:gd name="connsiteY2" fmla="*/ 1085067 h 6884567"/>
              <a:gd name="connsiteX3" fmla="*/ 314033 w 1547499"/>
              <a:gd name="connsiteY3" fmla="*/ 6884567 h 6884567"/>
              <a:gd name="connsiteX4" fmla="*/ 0 w 1547499"/>
              <a:gd name="connsiteY4" fmla="*/ 6878649 h 6884567"/>
              <a:gd name="connsiteX0" fmla="*/ 0 w 1565663"/>
              <a:gd name="connsiteY0" fmla="*/ 6878649 h 6884567"/>
              <a:gd name="connsiteX1" fmla="*/ 1545097 w 1565663"/>
              <a:gd name="connsiteY1" fmla="*/ 0 h 6884567"/>
              <a:gd name="connsiteX2" fmla="*/ 1565618 w 1565663"/>
              <a:gd name="connsiteY2" fmla="*/ 20444 h 6884567"/>
              <a:gd name="connsiteX3" fmla="*/ 314033 w 1565663"/>
              <a:gd name="connsiteY3" fmla="*/ 6884567 h 6884567"/>
              <a:gd name="connsiteX4" fmla="*/ 0 w 1565663"/>
              <a:gd name="connsiteY4" fmla="*/ 6878649 h 6884567"/>
              <a:gd name="connsiteX0" fmla="*/ 0 w 1565663"/>
              <a:gd name="connsiteY0" fmla="*/ 6878649 h 6887833"/>
              <a:gd name="connsiteX1" fmla="*/ 1545097 w 1565663"/>
              <a:gd name="connsiteY1" fmla="*/ 0 h 6887833"/>
              <a:gd name="connsiteX2" fmla="*/ 1565618 w 1565663"/>
              <a:gd name="connsiteY2" fmla="*/ 20444 h 6887833"/>
              <a:gd name="connsiteX3" fmla="*/ 349955 w 1565663"/>
              <a:gd name="connsiteY3" fmla="*/ 6887833 h 6887833"/>
              <a:gd name="connsiteX4" fmla="*/ 0 w 1565663"/>
              <a:gd name="connsiteY4" fmla="*/ 6878649 h 688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65663" h="6887833">
                <a:moveTo>
                  <a:pt x="0" y="6878649"/>
                </a:moveTo>
                <a:lnTo>
                  <a:pt x="1545097" y="0"/>
                </a:lnTo>
                <a:cubicBezTo>
                  <a:pt x="1551258" y="26931"/>
                  <a:pt x="1566602" y="-16011"/>
                  <a:pt x="1565618" y="20444"/>
                </a:cubicBezTo>
                <a:lnTo>
                  <a:pt x="349955" y="6887833"/>
                </a:lnTo>
                <a:lnTo>
                  <a:pt x="0" y="6878649"/>
                </a:lnTo>
                <a:close/>
              </a:path>
            </a:pathLst>
          </a:custGeom>
          <a:solidFill>
            <a:srgbClr val="C4D600"/>
          </a:solidFill>
          <a:ln>
            <a:noFill/>
          </a:ln>
        </p:spPr>
        <p:txBody>
          <a:bodyPr/>
          <a:lstStyle>
            <a:lvl1pPr marL="0" indent="0">
              <a:buNone/>
              <a:defRPr sz="100"/>
            </a:lvl1pPr>
          </a:lstStyle>
          <a:p>
            <a:pPr lvl="0"/>
            <a:r>
              <a:rPr lang="sv-SE"/>
              <a:t>.</a:t>
            </a:r>
          </a:p>
        </p:txBody>
      </p:sp>
      <p:sp>
        <p:nvSpPr>
          <p:cNvPr id="3" name="Platshållare för bild 6">
            <a:extLst>
              <a:ext uri="{FF2B5EF4-FFF2-40B4-BE49-F238E27FC236}">
                <a16:creationId xmlns:a16="http://schemas.microsoft.com/office/drawing/2014/main" id="{7DE2038C-8F68-28CF-DB2A-64390C2F16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452582" y="-13252"/>
            <a:ext cx="6385180" cy="6892305"/>
          </a:xfrm>
          <a:custGeom>
            <a:avLst/>
            <a:gdLst>
              <a:gd name="connsiteX0" fmla="*/ 0 w 1233996"/>
              <a:gd name="connsiteY0" fmla="*/ 5825504 h 5825504"/>
              <a:gd name="connsiteX1" fmla="*/ 1233996 w 1233996"/>
              <a:gd name="connsiteY1" fmla="*/ 0 h 5825504"/>
              <a:gd name="connsiteX2" fmla="*/ 1233996 w 1233996"/>
              <a:gd name="connsiteY2" fmla="*/ 5825504 h 5825504"/>
              <a:gd name="connsiteX3" fmla="*/ 0 w 1233996"/>
              <a:gd name="connsiteY3" fmla="*/ 5825504 h 5825504"/>
              <a:gd name="connsiteX0" fmla="*/ 0 w 1260190"/>
              <a:gd name="connsiteY0" fmla="*/ 5715967 h 5715967"/>
              <a:gd name="connsiteX1" fmla="*/ 1260190 w 1260190"/>
              <a:gd name="connsiteY1" fmla="*/ 0 h 5715967"/>
              <a:gd name="connsiteX2" fmla="*/ 1233996 w 1260190"/>
              <a:gd name="connsiteY2" fmla="*/ 5715967 h 5715967"/>
              <a:gd name="connsiteX3" fmla="*/ 0 w 1260190"/>
              <a:gd name="connsiteY3" fmla="*/ 5715967 h 5715967"/>
              <a:gd name="connsiteX0" fmla="*/ 0 w 1233996"/>
              <a:gd name="connsiteY0" fmla="*/ 5749305 h 5749305"/>
              <a:gd name="connsiteX1" fmla="*/ 1231615 w 1233996"/>
              <a:gd name="connsiteY1" fmla="*/ 0 h 5749305"/>
              <a:gd name="connsiteX2" fmla="*/ 1233996 w 1233996"/>
              <a:gd name="connsiteY2" fmla="*/ 5749305 h 5749305"/>
              <a:gd name="connsiteX3" fmla="*/ 0 w 1233996"/>
              <a:gd name="connsiteY3" fmla="*/ 5749305 h 5749305"/>
              <a:gd name="connsiteX0" fmla="*/ 0 w 1233996"/>
              <a:gd name="connsiteY0" fmla="*/ 5749305 h 5749305"/>
              <a:gd name="connsiteX1" fmla="*/ 1071872 w 1233996"/>
              <a:gd name="connsiteY1" fmla="*/ 772060 h 5749305"/>
              <a:gd name="connsiteX2" fmla="*/ 1231615 w 1233996"/>
              <a:gd name="connsiteY2" fmla="*/ 0 h 5749305"/>
              <a:gd name="connsiteX3" fmla="*/ 1233996 w 1233996"/>
              <a:gd name="connsiteY3" fmla="*/ 5749305 h 5749305"/>
              <a:gd name="connsiteX4" fmla="*/ 0 w 1233996"/>
              <a:gd name="connsiteY4" fmla="*/ 5749305 h 5749305"/>
              <a:gd name="connsiteX0" fmla="*/ 0 w 1233996"/>
              <a:gd name="connsiteY0" fmla="*/ 5749305 h 5749305"/>
              <a:gd name="connsiteX1" fmla="*/ 1071872 w 1233996"/>
              <a:gd name="connsiteY1" fmla="*/ 772060 h 5749305"/>
              <a:gd name="connsiteX2" fmla="*/ 1231615 w 1233996"/>
              <a:gd name="connsiteY2" fmla="*/ 0 h 5749305"/>
              <a:gd name="connsiteX3" fmla="*/ 1233996 w 1233996"/>
              <a:gd name="connsiteY3" fmla="*/ 5749305 h 5749305"/>
              <a:gd name="connsiteX4" fmla="*/ 0 w 1233996"/>
              <a:gd name="connsiteY4" fmla="*/ 5749305 h 5749305"/>
              <a:gd name="connsiteX0" fmla="*/ 0 w 1233996"/>
              <a:gd name="connsiteY0" fmla="*/ 6868391 h 6868391"/>
              <a:gd name="connsiteX1" fmla="*/ 241323 w 1233996"/>
              <a:gd name="connsiteY1" fmla="*/ 0 h 6868391"/>
              <a:gd name="connsiteX2" fmla="*/ 1231615 w 1233996"/>
              <a:gd name="connsiteY2" fmla="*/ 1119086 h 6868391"/>
              <a:gd name="connsiteX3" fmla="*/ 1233996 w 1233996"/>
              <a:gd name="connsiteY3" fmla="*/ 6868391 h 6868391"/>
              <a:gd name="connsiteX4" fmla="*/ 0 w 1233996"/>
              <a:gd name="connsiteY4" fmla="*/ 6868391 h 6868391"/>
              <a:gd name="connsiteX0" fmla="*/ 0 w 1235763"/>
              <a:gd name="connsiteY0" fmla="*/ 6892305 h 6892305"/>
              <a:gd name="connsiteX1" fmla="*/ 241323 w 1235763"/>
              <a:gd name="connsiteY1" fmla="*/ 23914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  <a:gd name="connsiteX0" fmla="*/ 0 w 1235763"/>
              <a:gd name="connsiteY0" fmla="*/ 6892305 h 6892305"/>
              <a:gd name="connsiteX1" fmla="*/ 239480 w 1235763"/>
              <a:gd name="connsiteY1" fmla="*/ 21533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  <a:gd name="connsiteX0" fmla="*/ 0 w 1235763"/>
              <a:gd name="connsiteY0" fmla="*/ 6892305 h 6892305"/>
              <a:gd name="connsiteX1" fmla="*/ 245582 w 1235763"/>
              <a:gd name="connsiteY1" fmla="*/ 11023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  <a:gd name="connsiteX0" fmla="*/ 0 w 1235763"/>
              <a:gd name="connsiteY0" fmla="*/ 6892305 h 6892305"/>
              <a:gd name="connsiteX1" fmla="*/ 245582 w 1235763"/>
              <a:gd name="connsiteY1" fmla="*/ 3880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5763" h="6892305">
                <a:moveTo>
                  <a:pt x="0" y="6892305"/>
                </a:moveTo>
                <a:lnTo>
                  <a:pt x="245582" y="3880"/>
                </a:lnTo>
                <a:cubicBezTo>
                  <a:pt x="577634" y="-3298"/>
                  <a:pt x="903585" y="7178"/>
                  <a:pt x="1235637" y="0"/>
                </a:cubicBezTo>
                <a:cubicBezTo>
                  <a:pt x="1236431" y="1916435"/>
                  <a:pt x="1233202" y="4975870"/>
                  <a:pt x="1233996" y="6892305"/>
                </a:cubicBezTo>
                <a:lnTo>
                  <a:pt x="0" y="6892305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txBody>
          <a:bodyPr lIns="0" tIns="1332000" bIns="0"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7043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304" y="1226128"/>
            <a:ext cx="7982816" cy="911374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CCC67DE-D694-40F6-9033-2F22DF4C80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304" y="2407521"/>
            <a:ext cx="7990610" cy="3681552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61547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 i tvåsp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304" y="1226128"/>
            <a:ext cx="7982816" cy="911374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CCC67DE-D694-40F6-9033-2F22DF4C80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305" y="2407521"/>
            <a:ext cx="3899189" cy="3681552"/>
          </a:xfrm>
        </p:spPr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5" name="Platshållare för innehåll 2">
            <a:extLst>
              <a:ext uri="{FF2B5EF4-FFF2-40B4-BE49-F238E27FC236}">
                <a16:creationId xmlns:a16="http://schemas.microsoft.com/office/drawing/2014/main" id="{7C6F9F6A-5EE1-426E-AAF4-F9163894A51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73313" y="2407521"/>
            <a:ext cx="3899189" cy="3681552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D73A66CF-1C52-44FE-85C6-604CF9819DF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69119" y="6140310"/>
            <a:ext cx="3904060" cy="26035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sv-SE"/>
              <a:t>Bildtext</a:t>
            </a:r>
          </a:p>
        </p:txBody>
      </p:sp>
      <p:sp>
        <p:nvSpPr>
          <p:cNvPr id="10" name="Platshållare för text 8">
            <a:extLst>
              <a:ext uri="{FF2B5EF4-FFF2-40B4-BE49-F238E27FC236}">
                <a16:creationId xmlns:a16="http://schemas.microsoft.com/office/drawing/2014/main" id="{02F528CE-D42C-4F3A-A140-BC71A68198D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64426" y="6140310"/>
            <a:ext cx="3904060" cy="26035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sv-SE"/>
              <a:t>Bildtext</a:t>
            </a:r>
          </a:p>
        </p:txBody>
      </p:sp>
    </p:spTree>
    <p:extLst>
      <p:ext uri="{BB962C8B-B14F-4D97-AF65-F5344CB8AC3E}">
        <p14:creationId xmlns:p14="http://schemas.microsoft.com/office/powerpoint/2010/main" val="320136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innehåll 11">
            <a:extLst>
              <a:ext uri="{FF2B5EF4-FFF2-40B4-BE49-F238E27FC236}">
                <a16:creationId xmlns:a16="http://schemas.microsoft.com/office/drawing/2014/main" id="{2392A310-5CE7-F903-2891-5AB18410245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678906" y="1278081"/>
            <a:ext cx="3896591" cy="2556023"/>
          </a:xfrm>
        </p:spPr>
        <p:txBody>
          <a:bodyPr tIns="180000"/>
          <a:lstStyle>
            <a:lvl1pPr marL="0" indent="0" algn="ctr">
              <a:buNone/>
              <a:defRPr sz="15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Välj objekt</a:t>
            </a:r>
          </a:p>
        </p:txBody>
      </p:sp>
      <p:sp>
        <p:nvSpPr>
          <p:cNvPr id="3" name="Platshållare för innehåll 11">
            <a:extLst>
              <a:ext uri="{FF2B5EF4-FFF2-40B4-BE49-F238E27FC236}">
                <a16:creationId xmlns:a16="http://schemas.microsoft.com/office/drawing/2014/main" id="{4F3AC3C0-BE09-FFFF-03FE-067893BA33BC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76696" y="1278081"/>
            <a:ext cx="3896591" cy="2556023"/>
          </a:xfrm>
        </p:spPr>
        <p:txBody>
          <a:bodyPr tIns="180000"/>
          <a:lstStyle>
            <a:lvl1pPr marL="0" indent="0" algn="ctr">
              <a:buNone/>
              <a:defRPr sz="15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Välj objekt</a:t>
            </a:r>
          </a:p>
        </p:txBody>
      </p:sp>
      <p:sp>
        <p:nvSpPr>
          <p:cNvPr id="4" name="Platshållare för innehåll 11">
            <a:extLst>
              <a:ext uri="{FF2B5EF4-FFF2-40B4-BE49-F238E27FC236}">
                <a16:creationId xmlns:a16="http://schemas.microsoft.com/office/drawing/2014/main" id="{43A7AFE4-237E-FCD8-5247-AB3413FD58A2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4678906" y="3917106"/>
            <a:ext cx="3896591" cy="2556023"/>
          </a:xfrm>
        </p:spPr>
        <p:txBody>
          <a:bodyPr tIns="180000"/>
          <a:lstStyle>
            <a:lvl1pPr marL="0" indent="0" algn="ctr">
              <a:buNone/>
              <a:defRPr sz="15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Välj objekt</a:t>
            </a:r>
          </a:p>
        </p:txBody>
      </p:sp>
      <p:sp>
        <p:nvSpPr>
          <p:cNvPr id="5" name="Platshållare för innehåll 11">
            <a:extLst>
              <a:ext uri="{FF2B5EF4-FFF2-40B4-BE49-F238E27FC236}">
                <a16:creationId xmlns:a16="http://schemas.microsoft.com/office/drawing/2014/main" id="{58197958-09C7-8F34-83AF-8FECD4C58AB6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76696" y="3917106"/>
            <a:ext cx="3896591" cy="2556023"/>
          </a:xfrm>
        </p:spPr>
        <p:txBody>
          <a:bodyPr tIns="180000"/>
          <a:lstStyle>
            <a:lvl1pPr marL="0" indent="0" algn="ctr">
              <a:buNone/>
              <a:defRPr sz="15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Välj objekt</a:t>
            </a:r>
          </a:p>
        </p:txBody>
      </p:sp>
    </p:spTree>
    <p:extLst>
      <p:ext uri="{BB962C8B-B14F-4D97-AF65-F5344CB8AC3E}">
        <p14:creationId xmlns:p14="http://schemas.microsoft.com/office/powerpoint/2010/main" val="352393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D73A66CF-1C52-44FE-85C6-604CF9819DF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69119" y="3573754"/>
            <a:ext cx="3904060" cy="260350"/>
          </a:xfrm>
        </p:spPr>
        <p:txBody>
          <a:bodyPr/>
          <a:lstStyle>
            <a:lvl1pPr marL="0" indent="0">
              <a:lnSpc>
                <a:spcPts val="9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sv-SE"/>
              <a:t>Bildtext</a:t>
            </a:r>
          </a:p>
        </p:txBody>
      </p:sp>
      <p:sp>
        <p:nvSpPr>
          <p:cNvPr id="11" name="Platshållare för text 8">
            <a:extLst>
              <a:ext uri="{FF2B5EF4-FFF2-40B4-BE49-F238E27FC236}">
                <a16:creationId xmlns:a16="http://schemas.microsoft.com/office/drawing/2014/main" id="{05FC7AEF-5E77-4E7B-90F2-4920904C6E8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71330" y="3573754"/>
            <a:ext cx="3904060" cy="260350"/>
          </a:xfrm>
        </p:spPr>
        <p:txBody>
          <a:bodyPr/>
          <a:lstStyle>
            <a:lvl1pPr marL="0" indent="0">
              <a:lnSpc>
                <a:spcPts val="9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sv-SE"/>
              <a:t>Bildtext</a:t>
            </a:r>
          </a:p>
        </p:txBody>
      </p:sp>
      <p:sp>
        <p:nvSpPr>
          <p:cNvPr id="13" name="Platshållare för text 8">
            <a:extLst>
              <a:ext uri="{FF2B5EF4-FFF2-40B4-BE49-F238E27FC236}">
                <a16:creationId xmlns:a16="http://schemas.microsoft.com/office/drawing/2014/main" id="{1864F0BA-6C86-464C-8797-E2A18CE9C27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9119" y="6212779"/>
            <a:ext cx="3904060" cy="260350"/>
          </a:xfrm>
        </p:spPr>
        <p:txBody>
          <a:bodyPr/>
          <a:lstStyle>
            <a:lvl1pPr marL="0" indent="0">
              <a:lnSpc>
                <a:spcPts val="9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sv-SE"/>
              <a:t>Bildtext</a:t>
            </a:r>
          </a:p>
        </p:txBody>
      </p:sp>
      <p:sp>
        <p:nvSpPr>
          <p:cNvPr id="15" name="Platshållare för text 8">
            <a:extLst>
              <a:ext uri="{FF2B5EF4-FFF2-40B4-BE49-F238E27FC236}">
                <a16:creationId xmlns:a16="http://schemas.microsoft.com/office/drawing/2014/main" id="{9CF59FF9-6AD4-4F26-B597-EC8568D9F52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1330" y="6212779"/>
            <a:ext cx="3904060" cy="260350"/>
          </a:xfrm>
        </p:spPr>
        <p:txBody>
          <a:bodyPr/>
          <a:lstStyle>
            <a:lvl1pPr marL="0" indent="0">
              <a:lnSpc>
                <a:spcPts val="9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sv-SE"/>
              <a:t>Bildtext</a:t>
            </a:r>
          </a:p>
        </p:txBody>
      </p:sp>
      <p:sp>
        <p:nvSpPr>
          <p:cNvPr id="17" name="Platshållare för bild 2">
            <a:extLst>
              <a:ext uri="{FF2B5EF4-FFF2-40B4-BE49-F238E27FC236}">
                <a16:creationId xmlns:a16="http://schemas.microsoft.com/office/drawing/2014/main" id="{D8502A16-AA19-4E0B-AD6C-FDF13805494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82216" y="1273844"/>
            <a:ext cx="3890963" cy="2233613"/>
          </a:xfrm>
        </p:spPr>
        <p:txBody>
          <a:bodyPr/>
          <a:lstStyle>
            <a:lvl1pPr marL="0" indent="0" algn="ctr">
              <a:buNone/>
              <a:defRPr sz="1200"/>
            </a:lvl1pPr>
          </a:lstStyle>
          <a:p>
            <a:r>
              <a:rPr lang="sv-SE" dirty="0"/>
              <a:t>Plats för bild</a:t>
            </a:r>
          </a:p>
        </p:txBody>
      </p:sp>
      <p:sp>
        <p:nvSpPr>
          <p:cNvPr id="20" name="Platshållare för bild 2">
            <a:extLst>
              <a:ext uri="{FF2B5EF4-FFF2-40B4-BE49-F238E27FC236}">
                <a16:creationId xmlns:a16="http://schemas.microsoft.com/office/drawing/2014/main" id="{4F423E97-AED0-44CF-8D1B-7830CB26F377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4669946" y="1273844"/>
            <a:ext cx="3890963" cy="2233613"/>
          </a:xfrm>
        </p:spPr>
        <p:txBody>
          <a:bodyPr/>
          <a:lstStyle>
            <a:lvl1pPr marL="0" indent="0" algn="ctr">
              <a:buNone/>
              <a:defRPr sz="1200"/>
            </a:lvl1pPr>
          </a:lstStyle>
          <a:p>
            <a:r>
              <a:rPr lang="sv-SE" dirty="0"/>
              <a:t>Plats för bild</a:t>
            </a:r>
          </a:p>
        </p:txBody>
      </p:sp>
      <p:sp>
        <p:nvSpPr>
          <p:cNvPr id="23" name="Platshållare för bild 2">
            <a:extLst>
              <a:ext uri="{FF2B5EF4-FFF2-40B4-BE49-F238E27FC236}">
                <a16:creationId xmlns:a16="http://schemas.microsoft.com/office/drawing/2014/main" id="{1F062928-8BD1-4CA5-AA20-E60D0F7671CC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82216" y="3908809"/>
            <a:ext cx="3890963" cy="2233613"/>
          </a:xfrm>
        </p:spPr>
        <p:txBody>
          <a:bodyPr/>
          <a:lstStyle>
            <a:lvl1pPr marL="0" indent="0" algn="ctr">
              <a:buNone/>
              <a:defRPr sz="1200"/>
            </a:lvl1pPr>
          </a:lstStyle>
          <a:p>
            <a:r>
              <a:rPr lang="sv-SE" dirty="0"/>
              <a:t>Plats för bild</a:t>
            </a:r>
          </a:p>
        </p:txBody>
      </p:sp>
      <p:sp>
        <p:nvSpPr>
          <p:cNvPr id="24" name="Platshållare för bild 2">
            <a:extLst>
              <a:ext uri="{FF2B5EF4-FFF2-40B4-BE49-F238E27FC236}">
                <a16:creationId xmlns:a16="http://schemas.microsoft.com/office/drawing/2014/main" id="{BEE2F423-B0EB-442A-AC1F-47493895D003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669946" y="3908809"/>
            <a:ext cx="3890963" cy="2233613"/>
          </a:xfrm>
        </p:spPr>
        <p:txBody>
          <a:bodyPr/>
          <a:lstStyle>
            <a:lvl1pPr marL="0" indent="0" algn="ctr">
              <a:buNone/>
              <a:defRPr sz="1200"/>
            </a:lvl1pPr>
          </a:lstStyle>
          <a:p>
            <a:r>
              <a:rPr lang="sv-SE" dirty="0"/>
              <a:t>Plats för bild</a:t>
            </a:r>
          </a:p>
        </p:txBody>
      </p:sp>
    </p:spTree>
    <p:extLst>
      <p:ext uri="{BB962C8B-B14F-4D97-AF65-F5344CB8AC3E}">
        <p14:creationId xmlns:p14="http://schemas.microsoft.com/office/powerpoint/2010/main" val="53376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lbild – sv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DDDFD273-DB12-B96B-4C3F-DC1C9ABF1E6C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350"/>
          </a:p>
        </p:txBody>
      </p:sp>
      <p:grpSp>
        <p:nvGrpSpPr>
          <p:cNvPr id="3" name="Grupp 2">
            <a:extLst>
              <a:ext uri="{FF2B5EF4-FFF2-40B4-BE49-F238E27FC236}">
                <a16:creationId xmlns:a16="http://schemas.microsoft.com/office/drawing/2014/main" id="{5C038F5B-F6FF-9980-0641-AD2B131AE0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6A775061-9C0C-090A-86CC-5ECB128A959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5F644EBC-E129-7FCF-C63D-10E116232C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6" name="Freeform 7">
              <a:extLst>
                <a:ext uri="{FF2B5EF4-FFF2-40B4-BE49-F238E27FC236}">
                  <a16:creationId xmlns:a16="http://schemas.microsoft.com/office/drawing/2014/main" id="{3EC0AF1A-A72C-C610-9E6F-313EC296027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2AA6AD14-957E-FD37-0B2C-44AB2DA67E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8A32313C-F2D2-F3A3-A1D4-5BFB70D334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0" name="Platshållare för innehåll 11">
            <a:extLst>
              <a:ext uri="{FF2B5EF4-FFF2-40B4-BE49-F238E27FC236}">
                <a16:creationId xmlns:a16="http://schemas.microsoft.com/office/drawing/2014/main" id="{C5928EF3-F34A-D791-24D9-0038A25761DD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0" y="0"/>
            <a:ext cx="9144000" cy="6858000"/>
          </a:xfrm>
        </p:spPr>
        <p:txBody>
          <a:bodyPr tIns="2088000"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Bild/Film</a:t>
            </a:r>
          </a:p>
        </p:txBody>
      </p:sp>
    </p:spTree>
    <p:extLst>
      <p:ext uri="{BB962C8B-B14F-4D97-AF65-F5344CB8AC3E}">
        <p14:creationId xmlns:p14="http://schemas.microsoft.com/office/powerpoint/2010/main" val="143187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lbild – färgad textru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DDDFD273-DB12-B96B-4C3F-DC1C9ABF1E6C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350"/>
          </a:p>
        </p:txBody>
      </p:sp>
      <p:grpSp>
        <p:nvGrpSpPr>
          <p:cNvPr id="3" name="Grupp 2">
            <a:extLst>
              <a:ext uri="{FF2B5EF4-FFF2-40B4-BE49-F238E27FC236}">
                <a16:creationId xmlns:a16="http://schemas.microsoft.com/office/drawing/2014/main" id="{5C038F5B-F6FF-9980-0641-AD2B131AE0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6A775061-9C0C-090A-86CC-5ECB128A959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5F644EBC-E129-7FCF-C63D-10E116232C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6" name="Freeform 7">
              <a:extLst>
                <a:ext uri="{FF2B5EF4-FFF2-40B4-BE49-F238E27FC236}">
                  <a16:creationId xmlns:a16="http://schemas.microsoft.com/office/drawing/2014/main" id="{3EC0AF1A-A72C-C610-9E6F-313EC296027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2AA6AD14-957E-FD37-0B2C-44AB2DA67E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8A32313C-F2D2-F3A3-A1D4-5BFB70D334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0" name="Platshållare för innehåll 11">
            <a:extLst>
              <a:ext uri="{FF2B5EF4-FFF2-40B4-BE49-F238E27FC236}">
                <a16:creationId xmlns:a16="http://schemas.microsoft.com/office/drawing/2014/main" id="{C5928EF3-F34A-D791-24D9-0038A25761DD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0" y="0"/>
            <a:ext cx="9144000" cy="6858000"/>
          </a:xfrm>
        </p:spPr>
        <p:txBody>
          <a:bodyPr tIns="2088000"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Bild/Film</a:t>
            </a:r>
          </a:p>
        </p:txBody>
      </p:sp>
      <p:sp>
        <p:nvSpPr>
          <p:cNvPr id="12" name="Platshållare för text 3">
            <a:extLst>
              <a:ext uri="{FF2B5EF4-FFF2-40B4-BE49-F238E27FC236}">
                <a16:creationId xmlns:a16="http://schemas.microsoft.com/office/drawing/2014/main" id="{E8338821-DA3C-C28F-A263-74B2A5C0905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0" y="4510216"/>
            <a:ext cx="4572000" cy="1593701"/>
          </a:xfrm>
          <a:solidFill>
            <a:schemeClr val="accent1">
              <a:alpha val="80000"/>
            </a:schemeClr>
          </a:solidFill>
        </p:spPr>
        <p:txBody>
          <a:bodyPr lIns="251999" tIns="180000" rIns="180000" bIns="180000"/>
          <a:lstStyle>
            <a:lvl1pPr marL="228600" indent="-228600">
              <a:lnSpc>
                <a:spcPct val="100000"/>
              </a:lnSpc>
              <a:defRPr sz="2400">
                <a:solidFill>
                  <a:schemeClr val="bg1"/>
                </a:solidFill>
              </a:defRPr>
            </a:lvl1pPr>
          </a:lstStyle>
          <a:p>
            <a:pPr marL="0" indent="0">
              <a:buNone/>
            </a:pPr>
            <a:r>
              <a:rPr lang="sv-SE" dirty="0">
                <a:solidFill>
                  <a:schemeClr val="bg1"/>
                </a:solidFill>
              </a:rPr>
              <a:t>En förklarande text eller budskap på </a:t>
            </a:r>
            <a:r>
              <a:rPr lang="sv-SE" dirty="0" err="1">
                <a:solidFill>
                  <a:schemeClr val="bg1"/>
                </a:solidFill>
              </a:rPr>
              <a:t>en bakgrundsfärg som passar med bilden</a:t>
            </a:r>
            <a:endParaRPr lang="sv-S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sv-S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83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lbild - skogsgrö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ktangel 13">
            <a:extLst>
              <a:ext uri="{FF2B5EF4-FFF2-40B4-BE49-F238E27FC236}">
                <a16:creationId xmlns:a16="http://schemas.microsoft.com/office/drawing/2014/main" id="{7D97D27A-CC92-7485-0834-0A1EFD17B851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" name="Platshållare för innehåll 11">
            <a:extLst>
              <a:ext uri="{FF2B5EF4-FFF2-40B4-BE49-F238E27FC236}">
                <a16:creationId xmlns:a16="http://schemas.microsoft.com/office/drawing/2014/main" id="{7E04A659-861F-38FB-1835-1BF10E6199EE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1" y="0"/>
            <a:ext cx="9143999" cy="6858000"/>
          </a:xfrm>
          <a:noFill/>
        </p:spPr>
        <p:txBody>
          <a:bodyPr tIns="2088000"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Bild/Film</a:t>
            </a:r>
          </a:p>
        </p:txBody>
      </p:sp>
      <p:grpSp>
        <p:nvGrpSpPr>
          <p:cNvPr id="23" name="Grupp 22">
            <a:extLst>
              <a:ext uri="{FF2B5EF4-FFF2-40B4-BE49-F238E27FC236}">
                <a16:creationId xmlns:a16="http://schemas.microsoft.com/office/drawing/2014/main" id="{419C412B-8338-80E4-5965-6FF31ECA5A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id="{AA53FB74-C2F7-98C5-C773-77F13F7E33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5" name="Freeform 6">
              <a:extLst>
                <a:ext uri="{FF2B5EF4-FFF2-40B4-BE49-F238E27FC236}">
                  <a16:creationId xmlns:a16="http://schemas.microsoft.com/office/drawing/2014/main" id="{80D7481A-ED52-14C8-839B-DB04CBBF788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6" name="Freeform 7">
              <a:extLst>
                <a:ext uri="{FF2B5EF4-FFF2-40B4-BE49-F238E27FC236}">
                  <a16:creationId xmlns:a16="http://schemas.microsoft.com/office/drawing/2014/main" id="{FD3F9DE9-3C93-3A7B-92E4-58874BE010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7" name="Freeform 8">
              <a:extLst>
                <a:ext uri="{FF2B5EF4-FFF2-40B4-BE49-F238E27FC236}">
                  <a16:creationId xmlns:a16="http://schemas.microsoft.com/office/drawing/2014/main" id="{80FD7CCB-F2CF-4124-DED2-600D0D8D243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EA6EABBD-D753-5544-22E4-CB7AAD3F3D1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335560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ellanrubrik svart 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244EC2FD-BC9A-48B1-8311-548D1332431F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35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2235200"/>
            <a:ext cx="6858000" cy="2387600"/>
          </a:xfrm>
        </p:spPr>
        <p:txBody>
          <a:bodyPr anchor="ctr"/>
          <a:lstStyle>
            <a:lvl1pPr algn="ctr">
              <a:lnSpc>
                <a:spcPts val="4200"/>
              </a:lnSpc>
              <a:defRPr sz="3450">
                <a:solidFill>
                  <a:schemeClr val="bg1"/>
                </a:solidFill>
              </a:defRPr>
            </a:lvl1pPr>
          </a:lstStyle>
          <a:p>
            <a:r>
              <a:rPr lang="sv-SE"/>
              <a:t>Mellanrubrik</a:t>
            </a:r>
          </a:p>
        </p:txBody>
      </p:sp>
      <p:grpSp>
        <p:nvGrpSpPr>
          <p:cNvPr id="17" name="Grupp 16">
            <a:extLst>
              <a:ext uri="{FF2B5EF4-FFF2-40B4-BE49-F238E27FC236}">
                <a16:creationId xmlns:a16="http://schemas.microsoft.com/office/drawing/2014/main" id="{B1677953-F4BF-4EA4-964C-C4C8CAA6E3CB}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5E819BF2-2A61-4D7E-ABA1-6CC791EC0E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D0B80E16-2F2B-4F0C-A204-2EEFEE02CE0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B6B8B6F3-9EF4-4E8A-8C0A-138B28D1EC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B304476A-9D1B-4186-B659-4166743F7F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220BB5B4-299F-4F59-924C-2B7115E959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189361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ellanrubrik skogsgrön 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4E3D641B-C4C9-7251-1FE0-99BF5E8628F2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2235200"/>
            <a:ext cx="6858000" cy="2387600"/>
          </a:xfrm>
        </p:spPr>
        <p:txBody>
          <a:bodyPr anchor="ctr"/>
          <a:lstStyle>
            <a:lvl1pPr algn="ctr">
              <a:lnSpc>
                <a:spcPts val="4200"/>
              </a:lnSpc>
              <a:defRPr sz="3450">
                <a:solidFill>
                  <a:schemeClr val="bg1"/>
                </a:solidFill>
              </a:defRPr>
            </a:lvl1pPr>
          </a:lstStyle>
          <a:p>
            <a:r>
              <a:rPr lang="sv-SE"/>
              <a:t>Mellanrubrik</a:t>
            </a:r>
          </a:p>
        </p:txBody>
      </p:sp>
      <p:grpSp>
        <p:nvGrpSpPr>
          <p:cNvPr id="17" name="Grupp 16">
            <a:extLst>
              <a:ext uri="{FF2B5EF4-FFF2-40B4-BE49-F238E27FC236}">
                <a16:creationId xmlns:a16="http://schemas.microsoft.com/office/drawing/2014/main" id="{B1677953-F4BF-4EA4-964C-C4C8CAA6E3CB}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5E819BF2-2A61-4D7E-ABA1-6CC791EC0E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D0B80E16-2F2B-4F0C-A204-2EEFEE02CE0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B6B8B6F3-9EF4-4E8A-8C0A-138B28D1EC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B304476A-9D1B-4186-B659-4166743F7F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220BB5B4-299F-4F59-924C-2B7115E959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358016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ande 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4" y="887104"/>
            <a:ext cx="6135833" cy="1529246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Tack för uppmärksamheten!</a:t>
            </a:r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1DA38726-4B59-42B1-BEB5-BAF39E474F7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69119" y="3195450"/>
            <a:ext cx="4876338" cy="2427429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sv-SE" dirty="0"/>
              <a:t>Namn, organisation, telefonnummer, e-postadress, </a:t>
            </a:r>
            <a:r>
              <a:rPr lang="sv-SE"/>
              <a:t>webbadress etc.</a:t>
            </a:r>
            <a:endParaRPr lang="sv-SE" dirty="0"/>
          </a:p>
        </p:txBody>
      </p:sp>
      <p:pic>
        <p:nvPicPr>
          <p:cNvPr id="4" name="Bildobjekt 3" descr="Ordbild med SLU:s löfte: Science and education for sustainable Life">
            <a:extLst>
              <a:ext uri="{FF2B5EF4-FFF2-40B4-BE49-F238E27FC236}">
                <a16:creationId xmlns:a16="http://schemas.microsoft.com/office/drawing/2014/main" id="{82E0D5A1-425A-025C-B020-CEA67253226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3087"/>
          <a:stretch>
            <a:fillRect/>
          </a:stretch>
        </p:blipFill>
        <p:spPr>
          <a:xfrm>
            <a:off x="6963451" y="13252"/>
            <a:ext cx="2180550" cy="6824702"/>
          </a:xfrm>
          <a:prstGeom prst="rect">
            <a:avLst/>
          </a:prstGeom>
        </p:spPr>
      </p:pic>
      <p:sp>
        <p:nvSpPr>
          <p:cNvPr id="3" name="Platshållare för text 6">
            <a:extLst>
              <a:ext uri="{FF2B5EF4-FFF2-40B4-BE49-F238E27FC236}">
                <a16:creationId xmlns:a16="http://schemas.microsoft.com/office/drawing/2014/main" id="{D8EA433E-AA38-1BFA-8420-AAEE41BC34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9119" y="2868784"/>
            <a:ext cx="4876338" cy="291089"/>
          </a:xfrm>
        </p:spPr>
        <p:txBody>
          <a:bodyPr anchor="b"/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500"/>
            </a:lvl1pPr>
          </a:lstStyle>
          <a:p>
            <a:r>
              <a:rPr lang="sv-SE" sz="1200" dirty="0"/>
              <a:t>KONTAKTUPPGIFTER</a:t>
            </a:r>
          </a:p>
        </p:txBody>
      </p:sp>
    </p:spTree>
    <p:extLst>
      <p:ext uri="{BB962C8B-B14F-4D97-AF65-F5344CB8AC3E}">
        <p14:creationId xmlns:p14="http://schemas.microsoft.com/office/powerpoint/2010/main" val="157533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5D002A85-B127-475E-ADC4-27F8DC22C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304" y="800101"/>
            <a:ext cx="7886700" cy="88019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8FD374E-AE23-4243-BB8A-E206234C6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6304" y="1960708"/>
            <a:ext cx="788670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5" name="Bildobjekt 4" descr="SLU:s logotyp.">
            <a:extLst>
              <a:ext uri="{FF2B5EF4-FFF2-40B4-BE49-F238E27FC236}">
                <a16:creationId xmlns:a16="http://schemas.microsoft.com/office/drawing/2014/main" id="{51106C23-B2A6-4EC9-9176-4398EC6F8C02}"/>
              </a:ext>
            </a:extLst>
          </p:cNvPr>
          <p:cNvPicPr>
            <a:picLocks noChangeAspect="1"/>
          </p:cNvPicPr>
          <p:nvPr userDrawn="1"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072" y="258978"/>
            <a:ext cx="503569" cy="50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920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73" r:id="rId2"/>
    <p:sldLayoutId id="2147483674" r:id="rId3"/>
    <p:sldLayoutId id="2147483692" r:id="rId4"/>
    <p:sldLayoutId id="2147483693" r:id="rId5"/>
    <p:sldLayoutId id="2147483675" r:id="rId6"/>
    <p:sldLayoutId id="2147483676" r:id="rId7"/>
    <p:sldLayoutId id="2147483694" r:id="rId8"/>
    <p:sldLayoutId id="2147483677" r:id="rId9"/>
    <p:sldLayoutId id="2147483679" r:id="rId10"/>
    <p:sldLayoutId id="2147483695" r:id="rId11"/>
    <p:sldLayoutId id="2147483696" r:id="rId12"/>
    <p:sldLayoutId id="2147483680" r:id="rId13"/>
    <p:sldLayoutId id="2147483681" r:id="rId14"/>
    <p:sldLayoutId id="2147483682" r:id="rId15"/>
    <p:sldLayoutId id="2147483683" r:id="rId16"/>
    <p:sldLayoutId id="2147483690" r:id="rId17"/>
    <p:sldLayoutId id="2147483686" r:id="rId18"/>
    <p:sldLayoutId id="2147483684" r:id="rId19"/>
    <p:sldLayoutId id="2147483697" r:id="rId20"/>
    <p:sldLayoutId id="2147483698" r:id="rId21"/>
    <p:sldLayoutId id="2147483688" r:id="rId22"/>
    <p:sldLayoutId id="2147483699" r:id="rId23"/>
    <p:sldLayoutId id="2147483689" r:id="rId2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lnSpc>
          <a:spcPts val="2700"/>
        </a:lnSpc>
        <a:spcBef>
          <a:spcPct val="0"/>
        </a:spcBef>
        <a:buNone/>
        <a:defRPr sz="255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ts val="2250"/>
        </a:lnSpc>
        <a:spcBef>
          <a:spcPts val="750"/>
        </a:spcBef>
        <a:buSzPct val="9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351235" indent="-164306" algn="l" defTabSz="685800" rtl="0" eaLnBrk="1" latinLnBrk="0" hangingPunct="1">
        <a:lnSpc>
          <a:spcPct val="90000"/>
        </a:lnSpc>
        <a:spcBef>
          <a:spcPts val="225"/>
        </a:spcBef>
        <a:buSzPct val="90000"/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351235" indent="-164306" algn="l" defTabSz="685800" rtl="0" eaLnBrk="1" latinLnBrk="0" hangingPunct="1">
        <a:lnSpc>
          <a:spcPct val="90000"/>
        </a:lnSpc>
        <a:spcBef>
          <a:spcPts val="225"/>
        </a:spcBef>
        <a:buSzPct val="90000"/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351235" indent="-164306" algn="l" defTabSz="685800" rtl="0" eaLnBrk="1" latinLnBrk="0" hangingPunct="1">
        <a:lnSpc>
          <a:spcPct val="90000"/>
        </a:lnSpc>
        <a:spcBef>
          <a:spcPts val="225"/>
        </a:spcBef>
        <a:buSzPct val="90000"/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351235" indent="-164306" algn="l" defTabSz="685800" rtl="0" eaLnBrk="1" latinLnBrk="0" hangingPunct="1">
        <a:lnSpc>
          <a:spcPct val="90000"/>
        </a:lnSpc>
        <a:spcBef>
          <a:spcPts val="225"/>
        </a:spcBef>
        <a:buSzPct val="90000"/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internt.slu.se/ppt-mallar" TargetMode="Externa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E0ABC47-70E0-485C-8D48-C985B0B85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Osäker på hur mallen fungerar?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E9F7BC7-619C-4FC3-A473-A16382FF9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304" y="2407521"/>
            <a:ext cx="4156468" cy="3254915"/>
          </a:xfrm>
        </p:spPr>
        <p:txBody>
          <a:bodyPr/>
          <a:lstStyle/>
          <a:p>
            <a:pPr marL="0" lvl="0" indent="0" defTabSz="914400">
              <a:lnSpc>
                <a:spcPct val="100000"/>
              </a:lnSpc>
              <a:spcBef>
                <a:spcPts val="1000"/>
              </a:spcBef>
              <a:buNone/>
            </a:pPr>
            <a:r>
              <a:rPr lang="sv-SE" dirty="0">
                <a:solidFill>
                  <a:prstClr val="black"/>
                </a:solidFill>
              </a:rPr>
              <a:t>Det finns korta instruktions-filmer om </a:t>
            </a:r>
            <a:br>
              <a:rPr lang="sv-SE" dirty="0">
                <a:solidFill>
                  <a:prstClr val="black"/>
                </a:solidFill>
              </a:rPr>
            </a:br>
            <a:r>
              <a:rPr lang="sv-SE" dirty="0">
                <a:solidFill>
                  <a:prstClr val="black"/>
                </a:solidFill>
              </a:rPr>
              <a:t>hur du använder SLU:s powerpointmall </a:t>
            </a:r>
            <a:br>
              <a:rPr lang="sv-SE" dirty="0">
                <a:solidFill>
                  <a:prstClr val="black"/>
                </a:solidFill>
              </a:rPr>
            </a:br>
            <a:r>
              <a:rPr lang="sv-SE" dirty="0">
                <a:solidFill>
                  <a:prstClr val="black"/>
                </a:solidFill>
              </a:rPr>
              <a:t>på medarbetarwebben.</a:t>
            </a:r>
          </a:p>
          <a:p>
            <a:pPr marL="0" lvl="0" indent="0" defTabSz="914400">
              <a:lnSpc>
                <a:spcPct val="100000"/>
              </a:lnSpc>
              <a:spcBef>
                <a:spcPts val="1000"/>
              </a:spcBef>
              <a:buNone/>
            </a:pPr>
            <a:endParaRPr lang="sv-SE" dirty="0">
              <a:solidFill>
                <a:prstClr val="black"/>
              </a:solidFill>
            </a:endParaRPr>
          </a:p>
          <a:p>
            <a:pPr defTabSz="914400">
              <a:lnSpc>
                <a:spcPct val="100000"/>
              </a:lnSpc>
              <a:spcBef>
                <a:spcPts val="1000"/>
              </a:spcBef>
            </a:pPr>
            <a:r>
              <a:rPr lang="sv-SE" dirty="0">
                <a:solidFill>
                  <a:prstClr val="black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https://internt.slu.se/ppt-mallar</a:t>
            </a:r>
            <a:endParaRPr lang="sv-SE" dirty="0">
              <a:solidFill>
                <a:prstClr val="black"/>
              </a:solidFill>
            </a:endParaRPr>
          </a:p>
          <a:p>
            <a:pPr marL="0" lvl="0" indent="0" defTabSz="914400">
              <a:lnSpc>
                <a:spcPct val="100000"/>
              </a:lnSpc>
              <a:spcBef>
                <a:spcPts val="1000"/>
              </a:spcBef>
              <a:buNone/>
            </a:pPr>
            <a:endParaRPr lang="sv-SE" dirty="0">
              <a:solidFill>
                <a:prstClr val="black"/>
              </a:solidFill>
            </a:endParaRPr>
          </a:p>
          <a:p>
            <a:pPr marL="0" lvl="0" indent="0" defTabSz="914400">
              <a:lnSpc>
                <a:spcPct val="100000"/>
              </a:lnSpc>
              <a:spcBef>
                <a:spcPts val="1000"/>
              </a:spcBef>
              <a:buNone/>
            </a:pPr>
            <a:endParaRPr lang="sv-SE" sz="2400" dirty="0">
              <a:solidFill>
                <a:prstClr val="black"/>
              </a:solidFill>
            </a:endParaRPr>
          </a:p>
          <a:p>
            <a:pPr marL="0" lvl="0" indent="0" defTabSz="914400">
              <a:lnSpc>
                <a:spcPct val="100000"/>
              </a:lnSpc>
              <a:spcBef>
                <a:spcPts val="1000"/>
              </a:spcBef>
              <a:buNone/>
            </a:pPr>
            <a:endParaRPr lang="sv-SE" sz="2400" dirty="0">
              <a:solidFill>
                <a:prstClr val="black"/>
              </a:solidFill>
            </a:endParaRPr>
          </a:p>
          <a:p>
            <a:pPr marL="228600" lvl="0" indent="-228600" defTabSz="914400">
              <a:lnSpc>
                <a:spcPts val="3000"/>
              </a:lnSpc>
              <a:spcBef>
                <a:spcPts val="1000"/>
              </a:spcBef>
            </a:pPr>
            <a:endParaRPr lang="sv-SE" sz="2400" dirty="0">
              <a:solidFill>
                <a:prstClr val="black"/>
              </a:solidFill>
            </a:endParaRPr>
          </a:p>
        </p:txBody>
      </p:sp>
      <p:grpSp>
        <p:nvGrpSpPr>
          <p:cNvPr id="14" name="Grupp 13" descr="Framsidesbild på instruktionsfilmen Byta färg på kilen.">
            <a:extLst>
              <a:ext uri="{FF2B5EF4-FFF2-40B4-BE49-F238E27FC236}">
                <a16:creationId xmlns:a16="http://schemas.microsoft.com/office/drawing/2014/main" id="{CBD9EB55-B2F6-B5F4-D69E-AAF60263C8E0}"/>
              </a:ext>
            </a:extLst>
          </p:cNvPr>
          <p:cNvGrpSpPr/>
          <p:nvPr/>
        </p:nvGrpSpPr>
        <p:grpSpPr>
          <a:xfrm>
            <a:off x="4277476" y="4463466"/>
            <a:ext cx="3365874" cy="1893646"/>
            <a:chOff x="6143424" y="4038809"/>
            <a:chExt cx="3699318" cy="2081242"/>
          </a:xfrm>
        </p:grpSpPr>
        <p:pic>
          <p:nvPicPr>
            <p:cNvPr id="15" name="Bildobjekt 14">
              <a:extLst>
                <a:ext uri="{FF2B5EF4-FFF2-40B4-BE49-F238E27FC236}">
                  <a16:creationId xmlns:a16="http://schemas.microsoft.com/office/drawing/2014/main" id="{A487129D-E99D-BBD8-E682-34D5C85437A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43424" y="4038809"/>
              <a:ext cx="3699318" cy="2081242"/>
            </a:xfrm>
            <a:prstGeom prst="rect">
              <a:avLst/>
            </a:prstGeom>
          </p:spPr>
        </p:pic>
        <p:sp>
          <p:nvSpPr>
            <p:cNvPr id="16" name="Ellips 15">
              <a:extLst>
                <a:ext uri="{FF2B5EF4-FFF2-40B4-BE49-F238E27FC236}">
                  <a16:creationId xmlns:a16="http://schemas.microsoft.com/office/drawing/2014/main" id="{B0911072-11EE-89E3-70D0-FFFBDC5F25F9}"/>
                </a:ext>
              </a:extLst>
            </p:cNvPr>
            <p:cNvSpPr/>
            <p:nvPr/>
          </p:nvSpPr>
          <p:spPr>
            <a:xfrm>
              <a:off x="7250667" y="4308411"/>
              <a:ext cx="1541876" cy="1541876"/>
            </a:xfrm>
            <a:prstGeom prst="ellipse">
              <a:avLst/>
            </a:prstGeom>
            <a:noFill/>
            <a:ln w="15875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sz="2400" dirty="0"/>
            </a:p>
          </p:txBody>
        </p:sp>
        <p:sp>
          <p:nvSpPr>
            <p:cNvPr id="17" name="Triangel 16">
              <a:extLst>
                <a:ext uri="{FF2B5EF4-FFF2-40B4-BE49-F238E27FC236}">
                  <a16:creationId xmlns:a16="http://schemas.microsoft.com/office/drawing/2014/main" id="{DF225AE7-5B0C-7A89-5A5B-EA6BC97C5A8C}"/>
                </a:ext>
              </a:extLst>
            </p:cNvPr>
            <p:cNvSpPr/>
            <p:nvPr/>
          </p:nvSpPr>
          <p:spPr>
            <a:xfrm rot="5400000">
              <a:off x="7647153" y="4742797"/>
              <a:ext cx="1056529" cy="673103"/>
            </a:xfrm>
            <a:prstGeom prst="triangle">
              <a:avLst/>
            </a:prstGeom>
            <a:solidFill>
              <a:schemeClr val="bg1">
                <a:alpha val="5972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sz="2400" dirty="0"/>
            </a:p>
          </p:txBody>
        </p:sp>
      </p:grpSp>
      <p:grpSp>
        <p:nvGrpSpPr>
          <p:cNvPr id="18" name="Grupp 17" descr="Framsidesbild på instruktionsfilmen Byta till egen bild.">
            <a:extLst>
              <a:ext uri="{FF2B5EF4-FFF2-40B4-BE49-F238E27FC236}">
                <a16:creationId xmlns:a16="http://schemas.microsoft.com/office/drawing/2014/main" id="{527BDBF9-9203-A45F-61BF-B3844D4273E8}"/>
              </a:ext>
            </a:extLst>
          </p:cNvPr>
          <p:cNvGrpSpPr/>
          <p:nvPr/>
        </p:nvGrpSpPr>
        <p:grpSpPr>
          <a:xfrm>
            <a:off x="4852183" y="3386026"/>
            <a:ext cx="3369739" cy="1898908"/>
            <a:chOff x="7203841" y="2777962"/>
            <a:chExt cx="3703565" cy="2087025"/>
          </a:xfrm>
        </p:grpSpPr>
        <p:pic>
          <p:nvPicPr>
            <p:cNvPr id="29" name="Bildobjekt 28">
              <a:extLst>
                <a:ext uri="{FF2B5EF4-FFF2-40B4-BE49-F238E27FC236}">
                  <a16:creationId xmlns:a16="http://schemas.microsoft.com/office/drawing/2014/main" id="{7414B4B0-6BA3-7807-4CE8-6D3809CC41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03841" y="2777962"/>
              <a:ext cx="3703565" cy="2087025"/>
            </a:xfrm>
            <a:prstGeom prst="rect">
              <a:avLst/>
            </a:prstGeom>
          </p:spPr>
        </p:pic>
        <p:grpSp>
          <p:nvGrpSpPr>
            <p:cNvPr id="30" name="Grupp 29">
              <a:extLst>
                <a:ext uri="{FF2B5EF4-FFF2-40B4-BE49-F238E27FC236}">
                  <a16:creationId xmlns:a16="http://schemas.microsoft.com/office/drawing/2014/main" id="{C5B21542-6BE1-F012-BC18-FAB470897CF2}"/>
                </a:ext>
              </a:extLst>
            </p:cNvPr>
            <p:cNvGrpSpPr/>
            <p:nvPr/>
          </p:nvGrpSpPr>
          <p:grpSpPr>
            <a:xfrm>
              <a:off x="8242278" y="2982459"/>
              <a:ext cx="1541876" cy="1541875"/>
              <a:chOff x="7873807" y="3291635"/>
              <a:chExt cx="1913324" cy="1913324"/>
            </a:xfrm>
          </p:grpSpPr>
          <p:sp>
            <p:nvSpPr>
              <p:cNvPr id="31" name="Ellips 30">
                <a:extLst>
                  <a:ext uri="{FF2B5EF4-FFF2-40B4-BE49-F238E27FC236}">
                    <a16:creationId xmlns:a16="http://schemas.microsoft.com/office/drawing/2014/main" id="{18218723-8B79-CEEE-16C0-F3414B9B00FC}"/>
                  </a:ext>
                </a:extLst>
              </p:cNvPr>
              <p:cNvSpPr/>
              <p:nvPr/>
            </p:nvSpPr>
            <p:spPr>
              <a:xfrm>
                <a:off x="7873807" y="3291635"/>
                <a:ext cx="1913324" cy="1913324"/>
              </a:xfrm>
              <a:prstGeom prst="ellipse">
                <a:avLst/>
              </a:prstGeom>
              <a:noFill/>
              <a:ln w="158750">
                <a:solidFill>
                  <a:schemeClr val="bg1">
                    <a:lumMod val="75000"/>
                    <a:alpha val="80169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2400" dirty="0"/>
              </a:p>
            </p:txBody>
          </p:sp>
          <p:sp>
            <p:nvSpPr>
              <p:cNvPr id="32" name="Triangel 31">
                <a:extLst>
                  <a:ext uri="{FF2B5EF4-FFF2-40B4-BE49-F238E27FC236}">
                    <a16:creationId xmlns:a16="http://schemas.microsoft.com/office/drawing/2014/main" id="{F28EE488-61EF-AE3A-B7B5-FF13EF65A857}"/>
                  </a:ext>
                </a:extLst>
              </p:cNvPr>
              <p:cNvSpPr/>
              <p:nvPr/>
            </p:nvSpPr>
            <p:spPr>
              <a:xfrm rot="5400000">
                <a:off x="8365809" y="3830668"/>
                <a:ext cx="1311054" cy="835258"/>
              </a:xfrm>
              <a:prstGeom prst="triangle">
                <a:avLst/>
              </a:prstGeom>
              <a:solidFill>
                <a:schemeClr val="bg1">
                  <a:lumMod val="75000"/>
                  <a:alpha val="79842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2400" dirty="0"/>
              </a:p>
            </p:txBody>
          </p:sp>
        </p:grpSp>
      </p:grpSp>
      <p:grpSp>
        <p:nvGrpSpPr>
          <p:cNvPr id="33" name="Grupp 32" descr="Framsidesbild på instruktionsfilmen Infoga ny sida och ändra layout.">
            <a:extLst>
              <a:ext uri="{FF2B5EF4-FFF2-40B4-BE49-F238E27FC236}">
                <a16:creationId xmlns:a16="http://schemas.microsoft.com/office/drawing/2014/main" id="{35D41A87-4630-D069-AF57-205D09B76377}"/>
              </a:ext>
            </a:extLst>
          </p:cNvPr>
          <p:cNvGrpSpPr/>
          <p:nvPr/>
        </p:nvGrpSpPr>
        <p:grpSpPr>
          <a:xfrm>
            <a:off x="5516979" y="2425557"/>
            <a:ext cx="3365874" cy="1893646"/>
            <a:chOff x="8020836" y="1327063"/>
            <a:chExt cx="3699318" cy="2081242"/>
          </a:xfrm>
        </p:grpSpPr>
        <p:pic>
          <p:nvPicPr>
            <p:cNvPr id="34" name="Bildobjekt 33">
              <a:extLst>
                <a:ext uri="{FF2B5EF4-FFF2-40B4-BE49-F238E27FC236}">
                  <a16:creationId xmlns:a16="http://schemas.microsoft.com/office/drawing/2014/main" id="{A44B1168-9B8C-BDD7-5AFB-DD62991E93A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20836" y="1327063"/>
              <a:ext cx="3699318" cy="2081242"/>
            </a:xfrm>
            <a:prstGeom prst="rect">
              <a:avLst/>
            </a:prstGeom>
          </p:spPr>
        </p:pic>
        <p:grpSp>
          <p:nvGrpSpPr>
            <p:cNvPr id="35" name="Grupp 34">
              <a:extLst>
                <a:ext uri="{FF2B5EF4-FFF2-40B4-BE49-F238E27FC236}">
                  <a16:creationId xmlns:a16="http://schemas.microsoft.com/office/drawing/2014/main" id="{B4BA1B8E-46C8-BB37-E0C9-A9F8905C5FF9}"/>
                </a:ext>
              </a:extLst>
            </p:cNvPr>
            <p:cNvGrpSpPr/>
            <p:nvPr/>
          </p:nvGrpSpPr>
          <p:grpSpPr>
            <a:xfrm>
              <a:off x="9055624" y="1676980"/>
              <a:ext cx="1359952" cy="1359953"/>
              <a:chOff x="8237285" y="2253963"/>
              <a:chExt cx="1913324" cy="1913324"/>
            </a:xfrm>
            <a:effectLst>
              <a:outerShdw blurRad="111498" dist="47851" dir="8100000" sx="99733" sy="99733" algn="ctr" rotWithShape="0">
                <a:srgbClr val="000000">
                  <a:alpha val="43137"/>
                </a:srgbClr>
              </a:outerShdw>
            </a:effectLst>
          </p:grpSpPr>
          <p:sp>
            <p:nvSpPr>
              <p:cNvPr id="36" name="Ellips 35">
                <a:extLst>
                  <a:ext uri="{FF2B5EF4-FFF2-40B4-BE49-F238E27FC236}">
                    <a16:creationId xmlns:a16="http://schemas.microsoft.com/office/drawing/2014/main" id="{39CEB666-2838-5040-8A00-A2D67327CD75}"/>
                  </a:ext>
                </a:extLst>
              </p:cNvPr>
              <p:cNvSpPr/>
              <p:nvPr/>
            </p:nvSpPr>
            <p:spPr>
              <a:xfrm>
                <a:off x="8237285" y="2253963"/>
                <a:ext cx="1913324" cy="1913324"/>
              </a:xfrm>
              <a:prstGeom prst="ellipse">
                <a:avLst/>
              </a:prstGeom>
              <a:noFill/>
              <a:ln w="158750">
                <a:solidFill>
                  <a:schemeClr val="accent2">
                    <a:lumMod val="50000"/>
                    <a:alpha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2400" dirty="0"/>
              </a:p>
            </p:txBody>
          </p:sp>
          <p:sp>
            <p:nvSpPr>
              <p:cNvPr id="37" name="Triangel 36">
                <a:extLst>
                  <a:ext uri="{FF2B5EF4-FFF2-40B4-BE49-F238E27FC236}">
                    <a16:creationId xmlns:a16="http://schemas.microsoft.com/office/drawing/2014/main" id="{3338C22F-2ADB-EE45-3AB5-3CB71565CA89}"/>
                  </a:ext>
                </a:extLst>
              </p:cNvPr>
              <p:cNvSpPr/>
              <p:nvPr/>
            </p:nvSpPr>
            <p:spPr>
              <a:xfrm rot="5400000">
                <a:off x="8729287" y="2792996"/>
                <a:ext cx="1311054" cy="835258"/>
              </a:xfrm>
              <a:prstGeom prst="triangle">
                <a:avLst/>
              </a:prstGeom>
              <a:solidFill>
                <a:schemeClr val="accent2">
                  <a:lumMod val="50000"/>
                  <a:alpha val="59724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24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8676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ubrik 11">
            <a:extLst>
              <a:ext uri="{FF2B5EF4-FFF2-40B4-BE49-F238E27FC236}">
                <a16:creationId xmlns:a16="http://schemas.microsoft.com/office/drawing/2014/main" id="{DF65621E-64D3-FDAF-EFA2-473A87269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304" y="1226128"/>
            <a:ext cx="7982816" cy="336454"/>
          </a:xfrm>
        </p:spPr>
        <p:txBody>
          <a:bodyPr anchor="t"/>
          <a:lstStyle/>
          <a:p>
            <a:r>
              <a:rPr lang="sv-SE" dirty="0"/>
              <a:t>Dina anteckningar </a:t>
            </a:r>
          </a:p>
        </p:txBody>
      </p:sp>
      <p:sp>
        <p:nvSpPr>
          <p:cNvPr id="13" name="Platshållare för innehåll 12">
            <a:extLst>
              <a:ext uri="{FF2B5EF4-FFF2-40B4-BE49-F238E27FC236}">
                <a16:creationId xmlns:a16="http://schemas.microsoft.com/office/drawing/2014/main" id="{F32FFF0B-4E8C-6878-AFEB-4086E5120E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Skriv din text här…</a:t>
            </a:r>
          </a:p>
        </p:txBody>
      </p:sp>
    </p:spTree>
    <p:extLst>
      <p:ext uri="{BB962C8B-B14F-4D97-AF65-F5344CB8AC3E}">
        <p14:creationId xmlns:p14="http://schemas.microsoft.com/office/powerpoint/2010/main" val="89113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70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4CDB0706-52E7-1425-14D3-B308417F06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AC039A92-D2E6-B630-4AFC-48E60128DE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3802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FD0D464-1578-EB53-180E-9BEFF20E6D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527501F-B431-7D2C-073D-1D5A8DA7F91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2919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rik 5">
            <a:extLst>
              <a:ext uri="{FF2B5EF4-FFF2-40B4-BE49-F238E27FC236}">
                <a16:creationId xmlns:a16="http://schemas.microsoft.com/office/drawing/2014/main" id="{482CA93E-2AE1-3851-8541-720467816A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Underrubrik 6">
            <a:extLst>
              <a:ext uri="{FF2B5EF4-FFF2-40B4-BE49-F238E27FC236}">
                <a16:creationId xmlns:a16="http://schemas.microsoft.com/office/drawing/2014/main" id="{F70EB972-5940-9652-BFB5-0CD8EECB66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5169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A82B01F-DBE0-E7B2-C311-8B9832DADF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4094" y="2151077"/>
            <a:ext cx="6858000" cy="2387600"/>
          </a:xfrm>
        </p:spPr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5D824E24-2336-2044-2A73-A2516C70F946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574094" y="4727868"/>
            <a:ext cx="6858000" cy="581891"/>
          </a:xfrm>
        </p:spPr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7074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>
            <a:extLst>
              <a:ext uri="{FF2B5EF4-FFF2-40B4-BE49-F238E27FC236}">
                <a16:creationId xmlns:a16="http://schemas.microsoft.com/office/drawing/2014/main" id="{4B993992-2B7D-FCDF-C649-3DDE18F4D9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525DEB23-D177-A1F6-1A73-5C63BD2E32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1814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>
            <a:extLst>
              <a:ext uri="{FF2B5EF4-FFF2-40B4-BE49-F238E27FC236}">
                <a16:creationId xmlns:a16="http://schemas.microsoft.com/office/drawing/2014/main" id="{AF9E0F71-4C27-3D04-0E4A-EBA191AE01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50BF7E1F-17C7-5BEA-9D22-ED4DCB51F2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4490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>
            <a:extLst>
              <a:ext uri="{FF2B5EF4-FFF2-40B4-BE49-F238E27FC236}">
                <a16:creationId xmlns:a16="http://schemas.microsoft.com/office/drawing/2014/main" id="{CCB7EEA1-A596-4208-A7C8-EA64C89ABB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F2FD41FC-EE76-2F4F-C107-ABDC1CE996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1588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639C3CE7-1A31-2410-358E-A6945908B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4E649F11-80D7-B926-0A62-C3813FB6F4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8313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29674C0D-0056-2D46-C925-B292D0470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27FA6540-1C94-776F-A564-F0C9E41AD48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0605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8B7229ED-F96A-9274-4D1D-7B7C979A8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01DE90C4-1A56-CFF9-A10F-8178CF333B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5461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4E081240-727A-D533-A9EA-EB9D305B0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540" y="1250480"/>
            <a:ext cx="7397165" cy="880197"/>
          </a:xfrm>
        </p:spPr>
        <p:txBody>
          <a:bodyPr/>
          <a:lstStyle/>
          <a:p>
            <a:endParaRPr lang="sv-SE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6D84E583-7169-E2F2-F817-F2FFB75B6E4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76540" y="2397441"/>
            <a:ext cx="7397165" cy="3648517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30FDEAD6-772A-D22E-98EF-FF26BCEEB5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 5">
            <a:extLst>
              <a:ext uri="{FF2B5EF4-FFF2-40B4-BE49-F238E27FC236}">
                <a16:creationId xmlns:a16="http://schemas.microsoft.com/office/drawing/2014/main" id="{72DBB2BE-C2FD-01A3-2E51-1C1771A84E0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493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785D99A0-3226-88D4-5023-B98E30772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541" y="1250480"/>
            <a:ext cx="3876041" cy="880197"/>
          </a:xfrm>
        </p:spPr>
        <p:txBody>
          <a:bodyPr/>
          <a:lstStyle/>
          <a:p>
            <a:endParaRPr lang="sv-SE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F0BAE926-12A0-5CFA-F5A3-79A5B47D594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76541" y="2397441"/>
            <a:ext cx="3876041" cy="3648517"/>
          </a:xfrm>
        </p:spPr>
        <p:txBody>
          <a:bodyPr/>
          <a:lstStyle/>
          <a:p>
            <a:endParaRPr lang="sv-SE"/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D33F98ED-1492-9E27-D1C2-996C79A0967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 5">
            <a:extLst>
              <a:ext uri="{FF2B5EF4-FFF2-40B4-BE49-F238E27FC236}">
                <a16:creationId xmlns:a16="http://schemas.microsoft.com/office/drawing/2014/main" id="{D1CC427E-1EEF-FD9C-BE2F-5927459B333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2489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8E068A5C-BBE4-4287-9799-C7FBC84EE48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74097" y="1226128"/>
            <a:ext cx="7982816" cy="435292"/>
          </a:xfrm>
        </p:spPr>
        <p:txBody>
          <a:bodyPr/>
          <a:lstStyle/>
          <a:p>
            <a:r>
              <a:rPr lang="sv-SE" dirty="0"/>
              <a:t>Plats för tabellrubrik</a:t>
            </a:r>
          </a:p>
        </p:txBody>
      </p:sp>
      <p:graphicFrame>
        <p:nvGraphicFramePr>
          <p:cNvPr id="6" name="Tabell 6">
            <a:extLst>
              <a:ext uri="{FF2B5EF4-FFF2-40B4-BE49-F238E27FC236}">
                <a16:creationId xmlns:a16="http://schemas.microsoft.com/office/drawing/2014/main" id="{8D5D2269-D304-A863-4986-07931E094BC0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691818666"/>
              </p:ext>
            </p:extLst>
          </p:nvPr>
        </p:nvGraphicFramePr>
        <p:xfrm>
          <a:off x="574675" y="1952625"/>
          <a:ext cx="798195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975">
                  <a:extLst>
                    <a:ext uri="{9D8B030D-6E8A-4147-A177-3AD203B41FA5}">
                      <a16:colId xmlns:a16="http://schemas.microsoft.com/office/drawing/2014/main" val="374042656"/>
                    </a:ext>
                  </a:extLst>
                </a:gridCol>
                <a:gridCol w="3990975">
                  <a:extLst>
                    <a:ext uri="{9D8B030D-6E8A-4147-A177-3AD203B41FA5}">
                      <a16:colId xmlns:a16="http://schemas.microsoft.com/office/drawing/2014/main" val="27849775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v-SE" sz="1600" dirty="0"/>
                        <a:t>Rubrik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600" dirty="0"/>
                        <a:t>Rubrik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02582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3859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0059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26092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18623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56819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32139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86011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8163742"/>
                  </a:ext>
                </a:extLst>
              </a:tr>
            </a:tbl>
          </a:graphicData>
        </a:graphic>
      </p:graphicFrame>
      <p:sp>
        <p:nvSpPr>
          <p:cNvPr id="2" name="Platshållare för text 1">
            <a:extLst>
              <a:ext uri="{FF2B5EF4-FFF2-40B4-BE49-F238E27FC236}">
                <a16:creationId xmlns:a16="http://schemas.microsoft.com/office/drawing/2014/main" id="{CD17E82B-8614-5520-DB98-7FCDE179273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75073" y="5791060"/>
            <a:ext cx="7981841" cy="565200"/>
          </a:xfrm>
        </p:spPr>
        <p:txBody>
          <a:bodyPr/>
          <a:lstStyle/>
          <a:p>
            <a:pPr marL="0" indent="0">
              <a:buNone/>
            </a:pPr>
            <a:r>
              <a:rPr lang="sv-SE" sz="1400" b="1" dirty="0"/>
              <a:t>Tabell XX. </a:t>
            </a:r>
            <a:r>
              <a:rPr lang="sv-SE" sz="1400" dirty="0"/>
              <a:t>Text som kort förklarar innehållet i tabellen</a:t>
            </a:r>
            <a:r>
              <a:rPr lang="sv-SE" sz="1400" b="1" dirty="0"/>
              <a:t>.</a:t>
            </a:r>
            <a:endParaRPr lang="sv-SE" sz="1400" dirty="0"/>
          </a:p>
        </p:txBody>
      </p:sp>
    </p:spTree>
    <p:extLst>
      <p:ext uri="{BB962C8B-B14F-4D97-AF65-F5344CB8AC3E}">
        <p14:creationId xmlns:p14="http://schemas.microsoft.com/office/powerpoint/2010/main" val="316319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>
            <a:extLst>
              <a:ext uri="{FF2B5EF4-FFF2-40B4-BE49-F238E27FC236}">
                <a16:creationId xmlns:a16="http://schemas.microsoft.com/office/drawing/2014/main" id="{BF8898F6-196F-A182-5DB8-14DA9E30D1E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74097" y="1226128"/>
            <a:ext cx="7982816" cy="435292"/>
          </a:xfrm>
        </p:spPr>
        <p:txBody>
          <a:bodyPr/>
          <a:lstStyle/>
          <a:p>
            <a:r>
              <a:rPr lang="sv-SE" dirty="0"/>
              <a:t>Plats för diagramrubrik</a:t>
            </a:r>
          </a:p>
        </p:txBody>
      </p:sp>
      <p:graphicFrame>
        <p:nvGraphicFramePr>
          <p:cNvPr id="11" name="Platshållare för innehåll 10" descr="Diagram.">
            <a:extLst>
              <a:ext uri="{FF2B5EF4-FFF2-40B4-BE49-F238E27FC236}">
                <a16:creationId xmlns:a16="http://schemas.microsoft.com/office/drawing/2014/main" id="{D95CDB42-5C41-2ABC-5B7E-C41FB9916629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955104548"/>
              </p:ext>
            </p:extLst>
          </p:nvPr>
        </p:nvGraphicFramePr>
        <p:xfrm>
          <a:off x="574675" y="1952625"/>
          <a:ext cx="7981950" cy="3546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Platshållare för text 5">
            <a:extLst>
              <a:ext uri="{FF2B5EF4-FFF2-40B4-BE49-F238E27FC236}">
                <a16:creationId xmlns:a16="http://schemas.microsoft.com/office/drawing/2014/main" id="{A34629A0-E59A-98DE-BF7D-3FE9C34DAD8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75073" y="5791060"/>
            <a:ext cx="7981841" cy="565200"/>
          </a:xfrm>
        </p:spPr>
        <p:txBody>
          <a:bodyPr/>
          <a:lstStyle/>
          <a:p>
            <a:pPr marL="0" indent="0">
              <a:buNone/>
            </a:pPr>
            <a:r>
              <a:rPr lang="sv-SE" sz="1400" b="1" dirty="0"/>
              <a:t>Diagram XX. </a:t>
            </a:r>
            <a:r>
              <a:rPr lang="sv-SE" sz="1400" dirty="0"/>
              <a:t>Text som kort förklarar innehållet i diagrammet</a:t>
            </a:r>
            <a:r>
              <a:rPr lang="sv-SE" sz="1400" b="1" dirty="0"/>
              <a:t>.</a:t>
            </a:r>
            <a:endParaRPr lang="sv-SE" sz="1400" dirty="0"/>
          </a:p>
        </p:txBody>
      </p:sp>
    </p:spTree>
    <p:extLst>
      <p:ext uri="{BB962C8B-B14F-4D97-AF65-F5344CB8AC3E}">
        <p14:creationId xmlns:p14="http://schemas.microsoft.com/office/powerpoint/2010/main" val="194829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669DC71F-8207-8848-B5BB-8B05B015102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74097" y="1226128"/>
            <a:ext cx="7982816" cy="435292"/>
          </a:xfrm>
        </p:spPr>
        <p:txBody>
          <a:bodyPr/>
          <a:lstStyle/>
          <a:p>
            <a:r>
              <a:rPr lang="sv-SE" dirty="0"/>
              <a:t>Plats för diagramrubrik</a:t>
            </a:r>
          </a:p>
        </p:txBody>
      </p:sp>
      <p:graphicFrame>
        <p:nvGraphicFramePr>
          <p:cNvPr id="5" name="Platshållare för innehåll 4" descr="Cirkeldiagram.">
            <a:extLst>
              <a:ext uri="{FF2B5EF4-FFF2-40B4-BE49-F238E27FC236}">
                <a16:creationId xmlns:a16="http://schemas.microsoft.com/office/drawing/2014/main" id="{4265C587-3683-903D-2079-F07497C828BA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756514626"/>
              </p:ext>
            </p:extLst>
          </p:nvPr>
        </p:nvGraphicFramePr>
        <p:xfrm>
          <a:off x="574675" y="1952625"/>
          <a:ext cx="7981950" cy="3546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Platshållare för text 1">
            <a:extLst>
              <a:ext uri="{FF2B5EF4-FFF2-40B4-BE49-F238E27FC236}">
                <a16:creationId xmlns:a16="http://schemas.microsoft.com/office/drawing/2014/main" id="{7A242F9C-7115-B2F0-205E-9259B0DC54DE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75073" y="5791060"/>
            <a:ext cx="7981841" cy="565200"/>
          </a:xfrm>
        </p:spPr>
        <p:txBody>
          <a:bodyPr/>
          <a:lstStyle/>
          <a:p>
            <a:pPr marL="0" indent="0">
              <a:buNone/>
            </a:pPr>
            <a:r>
              <a:rPr lang="sv-SE" sz="1400" b="1" dirty="0"/>
              <a:t>Diagram XX. </a:t>
            </a:r>
            <a:r>
              <a:rPr lang="sv-SE" sz="1400" dirty="0"/>
              <a:t>Text som kort förklarar innehållet i diagrammet</a:t>
            </a:r>
            <a:r>
              <a:rPr lang="sv-SE" sz="1400" b="1" dirty="0"/>
              <a:t>.</a:t>
            </a:r>
            <a:endParaRPr lang="sv-SE" sz="1400" dirty="0"/>
          </a:p>
        </p:txBody>
      </p:sp>
    </p:spTree>
    <p:extLst>
      <p:ext uri="{BB962C8B-B14F-4D97-AF65-F5344CB8AC3E}">
        <p14:creationId xmlns:p14="http://schemas.microsoft.com/office/powerpoint/2010/main" val="381134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>
            <a:extLst>
              <a:ext uri="{FF2B5EF4-FFF2-40B4-BE49-F238E27FC236}">
                <a16:creationId xmlns:a16="http://schemas.microsoft.com/office/drawing/2014/main" id="{772D489F-EBC2-208E-A1A3-3445388D3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text 5">
            <a:extLst>
              <a:ext uri="{FF2B5EF4-FFF2-40B4-BE49-F238E27FC236}">
                <a16:creationId xmlns:a16="http://schemas.microsoft.com/office/drawing/2014/main" id="{59498E3E-3444-8309-6FC3-C8B45B507B6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D89BE734-B801-158D-037E-3B86B9B764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37786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LU mallsidor">
  <a:themeElements>
    <a:clrScheme name="SLU 2026">
      <a:dk1>
        <a:srgbClr val="000000"/>
      </a:dk1>
      <a:lt1>
        <a:srgbClr val="FFFFFF"/>
      </a:lt1>
      <a:dk2>
        <a:srgbClr val="535659"/>
      </a:dk2>
      <a:lt2>
        <a:srgbClr val="D9D9D6"/>
      </a:lt2>
      <a:accent1>
        <a:srgbClr val="154734"/>
      </a:accent1>
      <a:accent2>
        <a:srgbClr val="93DD66"/>
      </a:accent2>
      <a:accent3>
        <a:srgbClr val="3CA532"/>
      </a:accent3>
      <a:accent4>
        <a:srgbClr val="007681"/>
      </a:accent4>
      <a:accent5>
        <a:srgbClr val="A90933"/>
      </a:accent5>
      <a:accent6>
        <a:srgbClr val="FBD7C9"/>
      </a:accent6>
      <a:hlink>
        <a:srgbClr val="000000"/>
      </a:hlink>
      <a:folHlink>
        <a:srgbClr val="6F263C"/>
      </a:folHlink>
    </a:clrScheme>
    <a:fontScheme name="SL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4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algn="l">
          <a:lnSpc>
            <a:spcPts val="3000"/>
          </a:lnSpc>
          <a:defRPr sz="240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mall-4-3-svenska-2026" id="{4BA56D77-8F26-FF45-9A41-B7FB40305740}" vid="{FDD3F036-521A-FB46-99E7-922305F04E09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anarkiveras xmlns="9c950a28-eb4a-4f43-b9f9-45c02166cf8c">true</Kanarkiveras>
    <lcf76f155ced4ddcb4097134ff3c332f xmlns="9c950a28-eb4a-4f43-b9f9-45c02166cf8c">
      <Terms xmlns="http://schemas.microsoft.com/office/infopath/2007/PartnerControls"/>
    </lcf76f155ced4ddcb4097134ff3c332f>
    <TaxCatchAll xmlns="1d358615-c749-462e-b141-ebbf7cdbce9a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0631653F924324698BE7D90F97B627A" ma:contentTypeVersion="20" ma:contentTypeDescription="Skapa ett nytt dokument." ma:contentTypeScope="" ma:versionID="3ea85bf8c50649bdb84623a886acabbe">
  <xsd:schema xmlns:xsd="http://www.w3.org/2001/XMLSchema" xmlns:xs="http://www.w3.org/2001/XMLSchema" xmlns:p="http://schemas.microsoft.com/office/2006/metadata/properties" xmlns:ns2="1d358615-c749-462e-b141-ebbf7cdbce9a" xmlns:ns3="9c950a28-eb4a-4f43-b9f9-45c02166cf8c" targetNamespace="http://schemas.microsoft.com/office/2006/metadata/properties" ma:root="true" ma:fieldsID="5b5c5f90deb0e19cc53176b685b15c4e" ns2:_="" ns3:_="">
    <xsd:import namespace="1d358615-c749-462e-b141-ebbf7cdbce9a"/>
    <xsd:import namespace="9c950a28-eb4a-4f43-b9f9-45c02166cf8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Kanarkivera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358615-c749-462e-b141-ebbf7cdbce9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7465500-9256-4092-9b36-834d7d989053}" ma:internalName="TaxCatchAll" ma:showField="CatchAllData" ma:web="1d358615-c749-462e-b141-ebbf7cdbce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950a28-eb4a-4f43-b9f9-45c02166cf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Kanarkiveras" ma:index="20" nillable="true" ma:displayName="Kan arkiveras" ma:default="1" ma:format="Dropdown" ma:internalName="Kanarkiveras">
      <xsd:simpleType>
        <xsd:restriction base="dms:Boolean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Bildmarkeringar" ma:readOnly="false" ma:fieldId="{5cf76f15-5ced-4ddc-b409-7134ff3c332f}" ma:taxonomyMulti="true" ma:sspId="352301d2-a180-4e7a-9452-ab8a182b1d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F94DF3A-13F0-4CC0-8270-5AA71BE9A7C0}">
  <ds:schemaRefs>
    <ds:schemaRef ds:uri="http://purl.org/dc/dcmitype/"/>
    <ds:schemaRef ds:uri="9c950a28-eb4a-4f43-b9f9-45c02166cf8c"/>
    <ds:schemaRef ds:uri="1d358615-c749-462e-b141-ebbf7cdbce9a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B1D8299-B132-407D-B5CD-A60F32453A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358615-c749-462e-b141-ebbf7cdbce9a"/>
    <ds:schemaRef ds:uri="9c950a28-eb4a-4f43-b9f9-45c02166cf8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17690E4-028F-43FC-B07F-899B71E078E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57690</TotalTime>
  <Words>725</Words>
  <Application>Microsoft Macintosh PowerPoint</Application>
  <PresentationFormat>Bildspel på skärmen (4:3)</PresentationFormat>
  <Paragraphs>91</Paragraphs>
  <Slides>19</Slides>
  <Notes>4</Notes>
  <HiddenSlides>2</HiddenSlides>
  <MMClips>0</MMClips>
  <ScaleCrop>false</ScaleCrop>
  <HeadingPairs>
    <vt:vector size="6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19</vt:i4>
      </vt:variant>
    </vt:vector>
  </HeadingPairs>
  <TitlesOfParts>
    <vt:vector size="22" baseType="lpstr">
      <vt:lpstr>Arial</vt:lpstr>
      <vt:lpstr>Calibri</vt:lpstr>
      <vt:lpstr>SLU mallsidor</vt:lpstr>
      <vt:lpstr>Osäker på hur mallen fungerar?</vt:lpstr>
      <vt:lpstr>Dina anteckningar 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Plats för tabellrubrik</vt:lpstr>
      <vt:lpstr>Plats för diagramrubrik</vt:lpstr>
      <vt:lpstr>Plats för diagramrubrik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William Jansson Winge</dc:creator>
  <cp:lastModifiedBy>Maria Degert Grahn</cp:lastModifiedBy>
  <cp:revision>2</cp:revision>
  <dcterms:created xsi:type="dcterms:W3CDTF">2024-06-18T13:59:54Z</dcterms:created>
  <dcterms:modified xsi:type="dcterms:W3CDTF">2026-08-19T07:42:51Z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0x01010050631653F924324698BE7D90F97B627A</vt:lpwstr>
  </property>
  <property fmtid="{D5CDD505-2E9C-101B-9397-08002B2CF9AE}" pid="3" name="MediaServiceImageTags">
    <vt:lpwstr/>
  </property>
</Properties>
</file>