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4"/>
  </p:notesMasterIdLst>
  <p:sldIdLst>
    <p:sldId id="280" r:id="rId5"/>
    <p:sldId id="284" r:id="rId6"/>
    <p:sldId id="259" r:id="rId7"/>
    <p:sldId id="285" r:id="rId8"/>
    <p:sldId id="286" r:id="rId9"/>
    <p:sldId id="287" r:id="rId10"/>
    <p:sldId id="288" r:id="rId11"/>
    <p:sldId id="289" r:id="rId12"/>
    <p:sldId id="290" r:id="rId13"/>
    <p:sldId id="281" r:id="rId14"/>
    <p:sldId id="267" r:id="rId15"/>
    <p:sldId id="264" r:id="rId16"/>
    <p:sldId id="265" r:id="rId17"/>
    <p:sldId id="270" r:id="rId18"/>
    <p:sldId id="269" r:id="rId19"/>
    <p:sldId id="266" r:id="rId20"/>
    <p:sldId id="282" r:id="rId21"/>
    <p:sldId id="283" r:id="rId22"/>
    <p:sldId id="258" r:id="rId23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ra Adelsköld" initials="NA" lastIdx="1" clrIdx="0">
    <p:extLst>
      <p:ext uri="{19B8F6BF-5375-455C-9EA6-DF929625EA0E}">
        <p15:presenceInfo xmlns:p15="http://schemas.microsoft.com/office/powerpoint/2012/main" userId="S-1-5-21-1060284298-1343024091-682003330-2084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D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15" autoAdjust="0"/>
    <p:restoredTop sz="85489" autoAdjust="0"/>
  </p:normalViewPr>
  <p:slideViewPr>
    <p:cSldViewPr snapToGrid="0">
      <p:cViewPr varScale="1">
        <p:scale>
          <a:sx n="143" d="100"/>
          <a:sy n="143" d="100"/>
        </p:scale>
        <p:origin x="2000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kalkylblad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kalkylblad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Blad1!$B$1</c:f>
              <c:strCache>
                <c:ptCount val="1"/>
                <c:pt idx="0">
                  <c:v>(A) Unit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 dirty="0"/>
                      <a:t>A</a:t>
                    </a:r>
                  </a:p>
                  <a:p>
                    <a:fld id="{F0E3FABA-2FB0-FB4D-B0B7-82A988856356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19FE-EF4A-9D05-88C2260748CE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Värde</c:v>
                </c:pt>
              </c:strCache>
            </c:strRef>
          </c:cat>
          <c:val>
            <c:numRef>
              <c:f>Blad1!$B$2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9FE-EF4A-9D05-88C2260748CE}"/>
            </c:ext>
          </c:extLst>
        </c:ser>
        <c:ser>
          <c:idx val="1"/>
          <c:order val="1"/>
          <c:tx>
            <c:strRef>
              <c:f>Blad1!$C$1</c:f>
              <c:strCache>
                <c:ptCount val="1"/>
                <c:pt idx="0">
                  <c:v>(B) Unit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 dirty="0"/>
                      <a:t>B</a:t>
                    </a:r>
                  </a:p>
                  <a:p>
                    <a:fld id="{0C3E4C22-FFCE-3D4B-8D50-EC03F17BEC76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9FE-EF4A-9D05-88C2260748CE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Värde</c:v>
                </c:pt>
              </c:strCache>
            </c:strRef>
          </c:cat>
          <c:val>
            <c:numRef>
              <c:f>Blad1!$C$2</c:f>
              <c:numCache>
                <c:formatCode>General</c:formatCode>
                <c:ptCount val="1"/>
                <c:pt idx="0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9FE-EF4A-9D05-88C2260748CE}"/>
            </c:ext>
          </c:extLst>
        </c:ser>
        <c:ser>
          <c:idx val="2"/>
          <c:order val="2"/>
          <c:tx>
            <c:strRef>
              <c:f>Blad1!$D$1</c:f>
              <c:strCache>
                <c:ptCount val="1"/>
                <c:pt idx="0">
                  <c:v>(C) Unit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 dirty="0"/>
                      <a:t>C</a:t>
                    </a:r>
                  </a:p>
                  <a:p>
                    <a:fld id="{F38373E0-7BF1-D64E-8E61-893D578AD412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9FE-EF4A-9D05-88C2260748CE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Värde</c:v>
                </c:pt>
              </c:strCache>
            </c:strRef>
          </c:cat>
          <c:val>
            <c:numRef>
              <c:f>Blad1!$D$2</c:f>
              <c:numCache>
                <c:formatCode>General</c:formatCode>
                <c:ptCount val="1"/>
                <c:pt idx="0">
                  <c:v>2.4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19FE-EF4A-9D05-88C2260748CE}"/>
            </c:ext>
          </c:extLst>
        </c:ser>
        <c:ser>
          <c:idx val="3"/>
          <c:order val="3"/>
          <c:tx>
            <c:strRef>
              <c:f>Blad1!$E$1</c:f>
              <c:strCache>
                <c:ptCount val="1"/>
                <c:pt idx="0">
                  <c:v>(D) Unit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 dirty="0"/>
                      <a:t>D</a:t>
                    </a:r>
                  </a:p>
                  <a:p>
                    <a:fld id="{398C30D5-04DA-1A44-AB41-D4F54A98B307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9FE-EF4A-9D05-88C2260748CE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Värde</c:v>
                </c:pt>
              </c:strCache>
            </c:strRef>
          </c:cat>
          <c:val>
            <c:numRef>
              <c:f>Blad1!$E$2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19FE-EF4A-9D05-88C2260748CE}"/>
            </c:ext>
          </c:extLst>
        </c:ser>
        <c:ser>
          <c:idx val="4"/>
          <c:order val="4"/>
          <c:tx>
            <c:strRef>
              <c:f>Blad1!$F$1</c:f>
              <c:strCache>
                <c:ptCount val="1"/>
                <c:pt idx="0">
                  <c:v>(E) Unit 5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/>
                      <a:t>E</a:t>
                    </a:r>
                  </a:p>
                  <a:p>
                    <a:fld id="{E3D09D0E-E3F1-324F-A735-FC3EA7699A39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9FE-EF4A-9D05-88C2260748CE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Värde</c:v>
                </c:pt>
              </c:strCache>
            </c:strRef>
          </c:cat>
          <c:val>
            <c:numRef>
              <c:f>Blad1!$F$2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19FE-EF4A-9D05-88C2260748CE}"/>
            </c:ext>
          </c:extLst>
        </c:ser>
        <c:ser>
          <c:idx val="5"/>
          <c:order val="5"/>
          <c:tx>
            <c:strRef>
              <c:f>Blad1!$G$1</c:f>
              <c:strCache>
                <c:ptCount val="1"/>
                <c:pt idx="0">
                  <c:v>(F) Unit 6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/>
                      <a:t>F</a:t>
                    </a:r>
                  </a:p>
                  <a:p>
                    <a:fld id="{320E31A4-AB6F-1F4D-8AAC-3E606A2A66B1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9FE-EF4A-9D05-88C2260748CE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Värde</c:v>
                </c:pt>
              </c:strCache>
            </c:strRef>
          </c:cat>
          <c:val>
            <c:numRef>
              <c:f>Blad1!$G$2</c:f>
              <c:numCache>
                <c:formatCode>General</c:formatCode>
                <c:ptCount val="1"/>
                <c:pt idx="0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19FE-EF4A-9D05-88C2260748C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-27"/>
        <c:axId val="1533776752"/>
        <c:axId val="1407247776"/>
      </c:barChart>
      <c:catAx>
        <c:axId val="153377675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07247776"/>
        <c:crosses val="autoZero"/>
        <c:auto val="1"/>
        <c:lblAlgn val="ctr"/>
        <c:lblOffset val="100"/>
        <c:noMultiLvlLbl val="0"/>
      </c:catAx>
      <c:valAx>
        <c:axId val="1407247776"/>
        <c:scaling>
          <c:orientation val="minMax"/>
          <c:max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15337767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sv-S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600">
          <a:solidFill>
            <a:schemeClr val="tx1"/>
          </a:solidFill>
        </a:defRPr>
      </a:pPr>
      <a:endParaRPr lang="sv-S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6739443369101538"/>
          <c:y val="0.10189103264509125"/>
          <c:w val="0.26532679984214386"/>
          <c:h val="0.7962179347098175"/>
        </c:manualLayout>
      </c:layout>
      <c:pieChart>
        <c:varyColors val="1"/>
        <c:ser>
          <c:idx val="0"/>
          <c:order val="0"/>
          <c:tx>
            <c:strRef>
              <c:f>Blad1!$B$1</c:f>
              <c:strCache>
                <c:ptCount val="1"/>
                <c:pt idx="0">
                  <c:v>Diagramrubrik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E07-E04C-B34C-A692EF67011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E07-E04C-B34C-A692EF67011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E07-E04C-B34C-A692EF67011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E07-E04C-B34C-A692EF67011D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E07-E04C-B34C-A692EF67011D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E07-E04C-B34C-A692EF67011D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b="1"/>
                      <a:t>A</a:t>
                    </a:r>
                  </a:p>
                  <a:p>
                    <a:fld id="{B27A1D56-1545-0C45-865D-65BB74473574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2E07-E04C-B34C-A692EF67011D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b="1"/>
                      <a:t>B</a:t>
                    </a:r>
                  </a:p>
                  <a:p>
                    <a:fld id="{0B9125ED-4ED6-4544-B758-87C7E6EC972C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2E07-E04C-B34C-A692EF67011D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b="1" dirty="0"/>
                      <a:t>C</a:t>
                    </a:r>
                  </a:p>
                  <a:p>
                    <a:fld id="{262C1CD5-CA41-5944-A047-33033663BBC0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2E07-E04C-B34C-A692EF67011D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b="1" dirty="0"/>
                      <a:t>D</a:t>
                    </a:r>
                  </a:p>
                  <a:p>
                    <a:fld id="{644E4F3D-B48E-014B-8074-8807591C2917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2E07-E04C-B34C-A692EF67011D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b="1" dirty="0"/>
                      <a:t>E</a:t>
                    </a:r>
                  </a:p>
                  <a:p>
                    <a:fld id="{3803C6F1-8048-6542-8615-CA49402D536D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2E07-E04C-B34C-A692EF67011D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b="1"/>
                      <a:t>F</a:t>
                    </a:r>
                  </a:p>
                  <a:p>
                    <a:fld id="{A660A41D-4724-A94F-B073-6989E87F99BC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2E07-E04C-B34C-A692EF67011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Blad1!$A$2:$A$7</c:f>
              <c:strCache>
                <c:ptCount val="6"/>
                <c:pt idx="0">
                  <c:v>(A) Unit 1</c:v>
                </c:pt>
                <c:pt idx="1">
                  <c:v>(B) Unit 2</c:v>
                </c:pt>
                <c:pt idx="2">
                  <c:v>(C) Unit 3</c:v>
                </c:pt>
                <c:pt idx="3">
                  <c:v>(D) Unit 4</c:v>
                </c:pt>
                <c:pt idx="4">
                  <c:v>(E) Unit 5</c:v>
                </c:pt>
                <c:pt idx="5">
                  <c:v>(F) Unit 6</c:v>
                </c:pt>
              </c:strCache>
            </c:strRef>
          </c:cat>
          <c:val>
            <c:numRef>
              <c:f>Blad1!$B$2:$B$7</c:f>
              <c:numCache>
                <c:formatCode>General</c:formatCode>
                <c:ptCount val="6"/>
                <c:pt idx="0">
                  <c:v>16.600000000000001</c:v>
                </c:pt>
                <c:pt idx="1">
                  <c:v>16.600000000000001</c:v>
                </c:pt>
                <c:pt idx="2">
                  <c:v>16.600000000000001</c:v>
                </c:pt>
                <c:pt idx="3">
                  <c:v>16.600000000000001</c:v>
                </c:pt>
                <c:pt idx="4">
                  <c:v>16.600000000000001</c:v>
                </c:pt>
                <c:pt idx="5">
                  <c:v>16.600000000000001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2E07-E04C-B34C-A692EF67011D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7935185011181474"/>
          <c:y val="0.24548319105590763"/>
          <c:w val="0.12398943867100144"/>
          <c:h val="0.509033335918059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sv-S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600">
          <a:solidFill>
            <a:schemeClr val="tx1"/>
          </a:solidFill>
        </a:defRPr>
      </a:pPr>
      <a:endParaRPr lang="sv-S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70BF7E-503A-467D-9E82-A1B4D7C9B50C}" type="datetimeFigureOut">
              <a:rPr lang="sv-SE" smtClean="0"/>
              <a:t>2026-08-19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9EC1FB-13EF-42EF-A461-A142226BD7E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00237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E1706C-E72E-4288-B38A-CFEE4F344B77}" type="slidenum">
              <a:rPr kumimoji="0" lang="sv-S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sv-S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4134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Guide on how to create an accessible table</a:t>
            </a:r>
          </a:p>
          <a:p>
            <a:r>
              <a:rPr lang="en-US" sz="1200" b="1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This table is set by default in SLU's PowerPoint templates. Start from this table and fill in your own data.</a:t>
            </a:r>
          </a:p>
          <a:p>
            <a:pPr marL="342900" lvl="0" indent="-342900">
              <a:buFont typeface="Symbol" pitchFamily="2" charset="2"/>
              <a:buChar char=""/>
            </a:pPr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If you are creating a new table, use the layout template "Header and table or chart". </a:t>
            </a:r>
          </a:p>
          <a:p>
            <a:pPr marL="342900" lvl="0" indent="-342900">
              <a:buFont typeface="Symbol" pitchFamily="2" charset="2"/>
              <a:buChar char=""/>
            </a:pPr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If you need other colors for your tables, go to "Table design" and choose another color from the same series called "Medium darkness". </a:t>
            </a:r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b="1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Accessibility </a:t>
            </a:r>
          </a:p>
          <a:p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Use only one table per slide. </a:t>
            </a:r>
          </a:p>
          <a:p>
            <a:pPr marL="342900" lvl="0" indent="-342900">
              <a:buFont typeface="Symbol" pitchFamily="2" charset="2"/>
              <a:buChar char=""/>
            </a:pPr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Tables should always have a header at the top of the table.</a:t>
            </a:r>
          </a:p>
          <a:p>
            <a:pPr marL="342900" lvl="0" indent="-342900">
              <a:buFont typeface="Symbol" pitchFamily="2" charset="2"/>
              <a:buChar char=""/>
            </a:pPr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Each table should have a numbered short descriptive text below the table. </a:t>
            </a:r>
          </a:p>
          <a:p>
            <a:pPr marL="342900" lvl="0" indent="-342900">
              <a:buFont typeface="Symbol" pitchFamily="2" charset="2"/>
              <a:buChar char=""/>
            </a:pPr>
            <a:endParaRPr lang="sv-SE" sz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All tables should have 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alternative text. Right-click on the entire table and select "Edit alternative text...". Type the alternative text in the field on the right. The text is saved automatically.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9EC1FB-13EF-42EF-A461-A142226BD7EB}" type="slidenum">
              <a:rPr lang="sv-SE" smtClean="0"/>
              <a:t>16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843068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Guide on how to create an accessible bar chart </a:t>
            </a:r>
          </a:p>
          <a:p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Start from this chart and fill in your own data. </a:t>
            </a: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Symbol" pitchFamily="2" charset="2"/>
              <a:buChar char=""/>
              <a:tabLst/>
              <a:defRPr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Right-click the chart and select "Edit Data" or select "Edit Data" under the "Chart Design" tab to change the data in the chart. When you're done, close the Excel-window, the changes are automatically saved and transferred to the chart. </a:t>
            </a: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change the vertical value axis, double-click the axis or right-click the axis and select "Format axes...". In the menu on the right, you can change the boundaries and units in the value axes. </a:t>
            </a: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Accessibility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only one chart per slide and use the theme colors. </a:t>
            </a: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unit and associated value should be identified, in addition to color, by a letter. To add a new letter, double-click on the value, enter the letter (uppercase) before the value and hit enter for the letter to end up on its own line. Highlight the letter and bold it. </a:t>
            </a:r>
            <a:b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letter should also be added to the unit, you do this by right-clicking on the chart, selecting "Edit data" and adding the letter in parentheses before the unit’s name. </a:t>
            </a: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chart should have a numbered short descriptive text below the chart. </a:t>
            </a: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charts should have alternative text. Right-click on the entire chart and select "Edit alternative text...". Type the alternative text in the field on the right. The text is saved automatically. </a:t>
            </a: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9EC1FB-13EF-42EF-A461-A142226BD7EB}" type="slidenum">
              <a:rPr lang="sv-SE" smtClean="0"/>
              <a:t>17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90530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Guide on how to create an accessible pie chart </a:t>
            </a:r>
          </a:p>
          <a:p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Start from this chart and fill in your own data.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Right-click the chart and select "Edit Data" or select "Edit Data" under the "Chart Design" tab to change the data in the chart. When you're done, close the Excel-window, the changes are automatically saved and transferred to the chart.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Accessibility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only one chart per slide and use the theme colors.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unit and associated value should be identified, in addition to color, by a letter. To add a new letter, double-click on the value, enter the letter (uppercase) before the value and hit enter for the letter to end up on its own line. Highlight the letter and bold it. </a:t>
            </a:r>
            <a:b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letter should also be added to the unit, you do this by right-clicking on the chart, selecting "Edit data" and adding the letter in parentheses before the unit’s name.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chart should have a numbered short descriptive text below the chart.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charts should have alternative text. Right-click on the entire chart and select "Edit alternative text...". Type the alternative text in the field on the right. The text is saved automatically. 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v-S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v-SE" dirty="0"/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9EC1FB-13EF-42EF-A461-A142226BD7EB}" type="slidenum">
              <a:rPr lang="sv-SE" smtClean="0"/>
              <a:t>18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825419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ubrik 1">
            <a:extLst>
              <a:ext uri="{FF2B5EF4-FFF2-40B4-BE49-F238E27FC236}">
                <a16:creationId xmlns:a16="http://schemas.microsoft.com/office/drawing/2014/main" id="{74DDC08D-FA75-4863-947C-517F8BA91BD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5270" y="271306"/>
            <a:ext cx="9536336" cy="552660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GB" noProof="0" dirty="0"/>
              <a:t>Your notes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31F76B37-E60B-436B-71C2-5C5504DF997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95375" y="1044575"/>
            <a:ext cx="10942638" cy="5607050"/>
          </a:xfrm>
        </p:spPr>
        <p:txBody>
          <a:bodyPr/>
          <a:lstStyle/>
          <a:p>
            <a:pPr lvl="0"/>
            <a:r>
              <a:rPr lang="sv-SE" dirty="0" err="1"/>
              <a:t>Write</a:t>
            </a:r>
            <a:r>
              <a:rPr lang="sv-SE" dirty="0"/>
              <a:t> </a:t>
            </a:r>
            <a:r>
              <a:rPr lang="sv-SE" dirty="0" err="1"/>
              <a:t>your</a:t>
            </a:r>
            <a:r>
              <a:rPr lang="sv-SE" dirty="0"/>
              <a:t> text…</a:t>
            </a:r>
          </a:p>
        </p:txBody>
      </p:sp>
    </p:spTree>
    <p:extLst>
      <p:ext uri="{BB962C8B-B14F-4D97-AF65-F5344CB8AC3E}">
        <p14:creationId xmlns:p14="http://schemas.microsoft.com/office/powerpoint/2010/main" val="191439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aus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latshållare för innehåll 7">
            <a:extLst>
              <a:ext uri="{FF2B5EF4-FFF2-40B4-BE49-F238E27FC236}">
                <a16:creationId xmlns:a16="http://schemas.microsoft.com/office/drawing/2014/main" id="{D5468EE5-E2DF-3B09-926E-AD0E76E7A3A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" b="24"/>
          <a:stretch/>
        </p:blipFill>
        <p:spPr>
          <a:xfrm>
            <a:off x="0" y="1654"/>
            <a:ext cx="12192000" cy="685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73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 page – primeval fore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A07A05BA-6A6F-9513-F118-1973476D66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Grupp 2">
            <a:extLst>
              <a:ext uri="{FF2B5EF4-FFF2-40B4-BE49-F238E27FC236}">
                <a16:creationId xmlns:a16="http://schemas.microsoft.com/office/drawing/2014/main" id="{56CD5729-7973-D30B-A298-D0E3ECBFB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4" name="Freeform 5">
              <a:extLst>
                <a:ext uri="{FF2B5EF4-FFF2-40B4-BE49-F238E27FC236}">
                  <a16:creationId xmlns:a16="http://schemas.microsoft.com/office/drawing/2014/main" id="{C08EBF10-B0EC-05B4-4549-12253F5AF0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5" name="Freeform 6">
              <a:extLst>
                <a:ext uri="{FF2B5EF4-FFF2-40B4-BE49-F238E27FC236}">
                  <a16:creationId xmlns:a16="http://schemas.microsoft.com/office/drawing/2014/main" id="{C61BC78E-57D4-FA64-CF3A-495986640AC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6" name="Freeform 7">
              <a:extLst>
                <a:ext uri="{FF2B5EF4-FFF2-40B4-BE49-F238E27FC236}">
                  <a16:creationId xmlns:a16="http://schemas.microsoft.com/office/drawing/2014/main" id="{739EBBC4-723B-6357-E0DC-A682D2C6D48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923D3A1A-0A05-B710-2A58-1E38C5B60C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C84835C7-C523-D5DD-F93F-45EDB312EE3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0" name="Rubrik 1">
            <a:extLst>
              <a:ext uri="{FF2B5EF4-FFF2-40B4-BE49-F238E27FC236}">
                <a16:creationId xmlns:a16="http://schemas.microsoft.com/office/drawing/2014/main" id="{58D650DE-9E99-6166-2A46-476803A586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5459" y="2184770"/>
            <a:ext cx="9144000" cy="2387600"/>
          </a:xfrm>
        </p:spPr>
        <p:txBody>
          <a:bodyPr anchor="b"/>
          <a:lstStyle>
            <a:lvl1pPr algn="l">
              <a:lnSpc>
                <a:spcPts val="5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of the presentation </a:t>
            </a:r>
            <a:br>
              <a:rPr lang="en-GB" noProof="0" dirty="0"/>
            </a:br>
            <a:r>
              <a:rPr lang="en-GB" noProof="0" dirty="0"/>
              <a:t>or the chapter</a:t>
            </a:r>
            <a:endParaRPr lang="sv-SE" dirty="0"/>
          </a:p>
        </p:txBody>
      </p:sp>
      <p:sp>
        <p:nvSpPr>
          <p:cNvPr id="17" name="Underrubrik 2">
            <a:extLst>
              <a:ext uri="{FF2B5EF4-FFF2-40B4-BE49-F238E27FC236}">
                <a16:creationId xmlns:a16="http://schemas.microsoft.com/office/drawing/2014/main" id="{33CB8D55-B621-C4E2-6EA5-267696D43EA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5459" y="4761560"/>
            <a:ext cx="9144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Name, organisation</a:t>
            </a:r>
          </a:p>
        </p:txBody>
      </p:sp>
    </p:spTree>
    <p:extLst>
      <p:ext uri="{BB962C8B-B14F-4D97-AF65-F5344CB8AC3E}">
        <p14:creationId xmlns:p14="http://schemas.microsoft.com/office/powerpoint/2010/main" val="388113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 page – m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7AF5188F-2B09-AD25-ECB1-FFC4FD426A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Grupp 4">
            <a:extLst>
              <a:ext uri="{FF2B5EF4-FFF2-40B4-BE49-F238E27FC236}">
                <a16:creationId xmlns:a16="http://schemas.microsoft.com/office/drawing/2014/main" id="{21602405-0A62-7F5A-01A3-2004899533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63A1DC02-29DD-5A2D-8376-B2FBB334C5B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7E00BCC6-1FFF-99E5-BF41-F6B07903B5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ABA02866-B95A-0917-A016-8B5DA5B3E3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05769856-7435-F59F-774D-6A402AB42BB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1415B5B4-EC8F-AF8E-13C1-D7459E1333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1" name="Rubrik 1">
            <a:extLst>
              <a:ext uri="{FF2B5EF4-FFF2-40B4-BE49-F238E27FC236}">
                <a16:creationId xmlns:a16="http://schemas.microsoft.com/office/drawing/2014/main" id="{5FF3BDBC-BAE6-39F5-78E0-AF3D32E3086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5459" y="2184770"/>
            <a:ext cx="9144000" cy="2387600"/>
          </a:xfrm>
        </p:spPr>
        <p:txBody>
          <a:bodyPr anchor="b"/>
          <a:lstStyle>
            <a:lvl1pPr algn="l">
              <a:lnSpc>
                <a:spcPts val="5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of the presentation </a:t>
            </a:r>
            <a:br>
              <a:rPr lang="en-GB" noProof="0" dirty="0"/>
            </a:br>
            <a:r>
              <a:rPr lang="en-GB" noProof="0" dirty="0"/>
              <a:t>or the chapter</a:t>
            </a:r>
            <a:endParaRPr lang="sv-SE" dirty="0"/>
          </a:p>
        </p:txBody>
      </p:sp>
      <p:sp>
        <p:nvSpPr>
          <p:cNvPr id="12" name="Underrubrik 2">
            <a:extLst>
              <a:ext uri="{FF2B5EF4-FFF2-40B4-BE49-F238E27FC236}">
                <a16:creationId xmlns:a16="http://schemas.microsoft.com/office/drawing/2014/main" id="{57335CE5-442F-7585-9641-52E56075D28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5459" y="4761560"/>
            <a:ext cx="9144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Name, organisation</a:t>
            </a:r>
          </a:p>
        </p:txBody>
      </p:sp>
    </p:spTree>
    <p:extLst>
      <p:ext uri="{BB962C8B-B14F-4D97-AF65-F5344CB8AC3E}">
        <p14:creationId xmlns:p14="http://schemas.microsoft.com/office/powerpoint/2010/main" val="187533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 page – chlorophy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C367C95D-9CBD-C139-FF0C-9D350719D8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Grupp 2">
            <a:extLst>
              <a:ext uri="{FF2B5EF4-FFF2-40B4-BE49-F238E27FC236}">
                <a16:creationId xmlns:a16="http://schemas.microsoft.com/office/drawing/2014/main" id="{EB542D2A-FA0B-82DA-1BE1-87079AAC91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4" name="Freeform 5">
              <a:extLst>
                <a:ext uri="{FF2B5EF4-FFF2-40B4-BE49-F238E27FC236}">
                  <a16:creationId xmlns:a16="http://schemas.microsoft.com/office/drawing/2014/main" id="{754B2C96-7878-C758-548E-E85632A11C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5" name="Freeform 6">
              <a:extLst>
                <a:ext uri="{FF2B5EF4-FFF2-40B4-BE49-F238E27FC236}">
                  <a16:creationId xmlns:a16="http://schemas.microsoft.com/office/drawing/2014/main" id="{957A6CCF-8B98-093D-9555-851F8B9F0D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6" name="Freeform 7">
              <a:extLst>
                <a:ext uri="{FF2B5EF4-FFF2-40B4-BE49-F238E27FC236}">
                  <a16:creationId xmlns:a16="http://schemas.microsoft.com/office/drawing/2014/main" id="{1AAB6DB0-F49B-0C9E-D521-BC886AFD79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7" name="Freeform 8">
              <a:extLst>
                <a:ext uri="{FF2B5EF4-FFF2-40B4-BE49-F238E27FC236}">
                  <a16:creationId xmlns:a16="http://schemas.microsoft.com/office/drawing/2014/main" id="{E83D8082-1296-9B07-6441-BB67F24BF41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9">
              <a:extLst>
                <a:ext uri="{FF2B5EF4-FFF2-40B4-BE49-F238E27FC236}">
                  <a16:creationId xmlns:a16="http://schemas.microsoft.com/office/drawing/2014/main" id="{D007E7A9-99F0-49E7-8ECA-AFB1DE9E023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9" name="Rubrik 1">
            <a:extLst>
              <a:ext uri="{FF2B5EF4-FFF2-40B4-BE49-F238E27FC236}">
                <a16:creationId xmlns:a16="http://schemas.microsoft.com/office/drawing/2014/main" id="{1292F989-A7C9-FD51-8080-E0599732424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5459" y="2184770"/>
            <a:ext cx="9144000" cy="2387600"/>
          </a:xfrm>
        </p:spPr>
        <p:txBody>
          <a:bodyPr anchor="b"/>
          <a:lstStyle>
            <a:lvl1pPr algn="l">
              <a:lnSpc>
                <a:spcPts val="5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of the presentation </a:t>
            </a:r>
            <a:br>
              <a:rPr lang="en-GB" noProof="0" dirty="0"/>
            </a:br>
            <a:r>
              <a:rPr lang="en-GB" noProof="0" dirty="0"/>
              <a:t>or the chapter</a:t>
            </a:r>
            <a:endParaRPr lang="sv-SE" dirty="0"/>
          </a:p>
        </p:txBody>
      </p:sp>
      <p:sp>
        <p:nvSpPr>
          <p:cNvPr id="10" name="Underrubrik 2">
            <a:extLst>
              <a:ext uri="{FF2B5EF4-FFF2-40B4-BE49-F238E27FC236}">
                <a16:creationId xmlns:a16="http://schemas.microsoft.com/office/drawing/2014/main" id="{9467E4EC-6459-9D50-7FA2-2630977F2E2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5459" y="4761560"/>
            <a:ext cx="9144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Name, organisation</a:t>
            </a:r>
          </a:p>
        </p:txBody>
      </p:sp>
    </p:spTree>
    <p:extLst>
      <p:ext uri="{BB962C8B-B14F-4D97-AF65-F5344CB8AC3E}">
        <p14:creationId xmlns:p14="http://schemas.microsoft.com/office/powerpoint/2010/main" val="320820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 page – spr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>
            <a:extLst>
              <a:ext uri="{FF2B5EF4-FFF2-40B4-BE49-F238E27FC236}">
                <a16:creationId xmlns:a16="http://schemas.microsoft.com/office/drawing/2014/main" id="{32478D73-3329-70D3-AB8C-8F8B461DF3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Rubrik 1">
            <a:extLst>
              <a:ext uri="{FF2B5EF4-FFF2-40B4-BE49-F238E27FC236}">
                <a16:creationId xmlns:a16="http://schemas.microsoft.com/office/drawing/2014/main" id="{B8DA407D-E906-DB0C-8DAC-599EDDAA79C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5459" y="2184770"/>
            <a:ext cx="9144000" cy="2387600"/>
          </a:xfrm>
        </p:spPr>
        <p:txBody>
          <a:bodyPr anchor="b"/>
          <a:lstStyle>
            <a:lvl1pPr algn="l">
              <a:lnSpc>
                <a:spcPts val="5600"/>
              </a:lnSpc>
              <a:defRPr sz="4600">
                <a:solidFill>
                  <a:schemeClr val="tx1"/>
                </a:solidFill>
              </a:defRPr>
            </a:lvl1pPr>
          </a:lstStyle>
          <a:p>
            <a:r>
              <a:rPr lang="en-GB" noProof="0" dirty="0"/>
              <a:t>Title of the presentation </a:t>
            </a:r>
            <a:br>
              <a:rPr lang="en-GB" noProof="0" dirty="0"/>
            </a:br>
            <a:r>
              <a:rPr lang="en-GB" noProof="0" dirty="0"/>
              <a:t>or the chapter</a:t>
            </a:r>
            <a:endParaRPr lang="sv-SE" dirty="0"/>
          </a:p>
        </p:txBody>
      </p:sp>
      <p:sp>
        <p:nvSpPr>
          <p:cNvPr id="14" name="Underrubrik 2">
            <a:extLst>
              <a:ext uri="{FF2B5EF4-FFF2-40B4-BE49-F238E27FC236}">
                <a16:creationId xmlns:a16="http://schemas.microsoft.com/office/drawing/2014/main" id="{554B31E0-3927-4BB9-1D4E-856241ED4B2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5459" y="4761560"/>
            <a:ext cx="9144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Name, organisation</a:t>
            </a: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1032E5A3-E4C3-A2B6-5774-901225CA89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67" y="5597"/>
            <a:ext cx="1019908" cy="10199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2341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 page – oxbloo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>
            <a:extLst>
              <a:ext uri="{FF2B5EF4-FFF2-40B4-BE49-F238E27FC236}">
                <a16:creationId xmlns:a16="http://schemas.microsoft.com/office/drawing/2014/main" id="{2392969F-0F55-62AB-4382-B4C5B6C67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8" name="Grupp 7">
            <a:extLst>
              <a:ext uri="{FF2B5EF4-FFF2-40B4-BE49-F238E27FC236}">
                <a16:creationId xmlns:a16="http://schemas.microsoft.com/office/drawing/2014/main" id="{4B4DD191-2895-8FC2-B3FA-B438D59BC5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EEC86397-260B-015E-DD2D-CDE0301055A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B425039C-4250-1E08-31EC-8B1683DBD62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id="{45A74351-D832-8113-6A94-FAC91DE28EB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8" name="Freeform 8">
              <a:extLst>
                <a:ext uri="{FF2B5EF4-FFF2-40B4-BE49-F238E27FC236}">
                  <a16:creationId xmlns:a16="http://schemas.microsoft.com/office/drawing/2014/main" id="{8744964A-7C59-68F3-686C-1FBED58BDEB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78FDDB5A-9272-6E0C-DA49-FA079C3ADC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20" name="Rubrik 1">
            <a:extLst>
              <a:ext uri="{FF2B5EF4-FFF2-40B4-BE49-F238E27FC236}">
                <a16:creationId xmlns:a16="http://schemas.microsoft.com/office/drawing/2014/main" id="{FA4FB06A-9662-2834-86E9-98879982302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5459" y="2184770"/>
            <a:ext cx="9144000" cy="2387600"/>
          </a:xfrm>
        </p:spPr>
        <p:txBody>
          <a:bodyPr anchor="b"/>
          <a:lstStyle>
            <a:lvl1pPr algn="l">
              <a:lnSpc>
                <a:spcPts val="5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of the presentation </a:t>
            </a:r>
            <a:br>
              <a:rPr lang="en-GB" noProof="0" dirty="0"/>
            </a:br>
            <a:r>
              <a:rPr lang="en-GB" noProof="0" dirty="0"/>
              <a:t>or the chapter</a:t>
            </a:r>
            <a:endParaRPr lang="sv-SE" dirty="0"/>
          </a:p>
        </p:txBody>
      </p:sp>
      <p:sp>
        <p:nvSpPr>
          <p:cNvPr id="21" name="Underrubrik 2">
            <a:extLst>
              <a:ext uri="{FF2B5EF4-FFF2-40B4-BE49-F238E27FC236}">
                <a16:creationId xmlns:a16="http://schemas.microsoft.com/office/drawing/2014/main" id="{31BC0DF5-7CBB-7E53-4CF4-039F9DE1F2A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5459" y="4761560"/>
            <a:ext cx="9144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Name, organisation</a:t>
            </a:r>
          </a:p>
        </p:txBody>
      </p:sp>
    </p:spTree>
    <p:extLst>
      <p:ext uri="{BB962C8B-B14F-4D97-AF65-F5344CB8AC3E}">
        <p14:creationId xmlns:p14="http://schemas.microsoft.com/office/powerpoint/2010/main" val="3552811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 page – lif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81EFA8C3-8A44-B541-D34E-A36EEA370E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Grupp 2">
            <a:extLst>
              <a:ext uri="{FF2B5EF4-FFF2-40B4-BE49-F238E27FC236}">
                <a16:creationId xmlns:a16="http://schemas.microsoft.com/office/drawing/2014/main" id="{01A311B5-DDB1-BBA2-0078-B7556E91C2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4" name="Freeform 5">
              <a:extLst>
                <a:ext uri="{FF2B5EF4-FFF2-40B4-BE49-F238E27FC236}">
                  <a16:creationId xmlns:a16="http://schemas.microsoft.com/office/drawing/2014/main" id="{8452FDDD-6399-8945-4395-29298E5B35F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5" name="Freeform 6">
              <a:extLst>
                <a:ext uri="{FF2B5EF4-FFF2-40B4-BE49-F238E27FC236}">
                  <a16:creationId xmlns:a16="http://schemas.microsoft.com/office/drawing/2014/main" id="{E028C5A7-398A-A4F2-CAAC-679FA1B29EE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6" name="Freeform 7">
              <a:extLst>
                <a:ext uri="{FF2B5EF4-FFF2-40B4-BE49-F238E27FC236}">
                  <a16:creationId xmlns:a16="http://schemas.microsoft.com/office/drawing/2014/main" id="{49A5F657-D358-829A-C950-B7C613D1F08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7" name="Freeform 8">
              <a:extLst>
                <a:ext uri="{FF2B5EF4-FFF2-40B4-BE49-F238E27FC236}">
                  <a16:creationId xmlns:a16="http://schemas.microsoft.com/office/drawing/2014/main" id="{D8BF9926-8B20-A1DC-F53A-0610B669B31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9">
              <a:extLst>
                <a:ext uri="{FF2B5EF4-FFF2-40B4-BE49-F238E27FC236}">
                  <a16:creationId xmlns:a16="http://schemas.microsoft.com/office/drawing/2014/main" id="{6FD95F50-1C22-76B4-2805-73883678A9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1" name="Rubrik 1">
            <a:extLst>
              <a:ext uri="{FF2B5EF4-FFF2-40B4-BE49-F238E27FC236}">
                <a16:creationId xmlns:a16="http://schemas.microsoft.com/office/drawing/2014/main" id="{84603761-8132-C201-A04D-113352B8617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5459" y="2184770"/>
            <a:ext cx="9144000" cy="2387600"/>
          </a:xfrm>
        </p:spPr>
        <p:txBody>
          <a:bodyPr anchor="b"/>
          <a:lstStyle>
            <a:lvl1pPr algn="l">
              <a:lnSpc>
                <a:spcPts val="5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of the presentation </a:t>
            </a:r>
            <a:br>
              <a:rPr lang="en-GB" noProof="0" dirty="0"/>
            </a:br>
            <a:r>
              <a:rPr lang="en-GB" noProof="0" dirty="0"/>
              <a:t>or the chapter</a:t>
            </a:r>
            <a:endParaRPr lang="sv-SE" dirty="0"/>
          </a:p>
        </p:txBody>
      </p:sp>
      <p:sp>
        <p:nvSpPr>
          <p:cNvPr id="12" name="Underrubrik 2">
            <a:extLst>
              <a:ext uri="{FF2B5EF4-FFF2-40B4-BE49-F238E27FC236}">
                <a16:creationId xmlns:a16="http://schemas.microsoft.com/office/drawing/2014/main" id="{3E8855A8-6D82-F3BE-F3E9-B6B3CE826FB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5459" y="4761560"/>
            <a:ext cx="9144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Name, organisation</a:t>
            </a:r>
          </a:p>
        </p:txBody>
      </p:sp>
    </p:spTree>
    <p:extLst>
      <p:ext uri="{BB962C8B-B14F-4D97-AF65-F5344CB8AC3E}">
        <p14:creationId xmlns:p14="http://schemas.microsoft.com/office/powerpoint/2010/main" val="335015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 page – sea b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77CFF2C8-6E75-D90F-5352-9963285D7A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Grupp 2">
            <a:extLst>
              <a:ext uri="{FF2B5EF4-FFF2-40B4-BE49-F238E27FC236}">
                <a16:creationId xmlns:a16="http://schemas.microsoft.com/office/drawing/2014/main" id="{5F5FB67E-320F-57A8-4E9E-E6B4763341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4" name="Freeform 5">
              <a:extLst>
                <a:ext uri="{FF2B5EF4-FFF2-40B4-BE49-F238E27FC236}">
                  <a16:creationId xmlns:a16="http://schemas.microsoft.com/office/drawing/2014/main" id="{C225A0F6-15EB-2D08-53FC-0CA537DD673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5" name="Freeform 6">
              <a:extLst>
                <a:ext uri="{FF2B5EF4-FFF2-40B4-BE49-F238E27FC236}">
                  <a16:creationId xmlns:a16="http://schemas.microsoft.com/office/drawing/2014/main" id="{C8EF12B0-BA1D-29E5-6153-04CB0AD31B1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6" name="Freeform 7">
              <a:extLst>
                <a:ext uri="{FF2B5EF4-FFF2-40B4-BE49-F238E27FC236}">
                  <a16:creationId xmlns:a16="http://schemas.microsoft.com/office/drawing/2014/main" id="{8EF7C108-25D9-705F-EA68-AF2DDAE6C23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7" name="Freeform 8">
              <a:extLst>
                <a:ext uri="{FF2B5EF4-FFF2-40B4-BE49-F238E27FC236}">
                  <a16:creationId xmlns:a16="http://schemas.microsoft.com/office/drawing/2014/main" id="{9C33C3FD-61B1-1D2E-606F-FF3D40AEDA1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9">
              <a:extLst>
                <a:ext uri="{FF2B5EF4-FFF2-40B4-BE49-F238E27FC236}">
                  <a16:creationId xmlns:a16="http://schemas.microsoft.com/office/drawing/2014/main" id="{822B7922-0C73-184E-61EA-8F7C5DF3442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9" name="Rubrik 1">
            <a:extLst>
              <a:ext uri="{FF2B5EF4-FFF2-40B4-BE49-F238E27FC236}">
                <a16:creationId xmlns:a16="http://schemas.microsoft.com/office/drawing/2014/main" id="{D97A089F-ADFA-3994-F508-C7BCB42C70E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5459" y="2184770"/>
            <a:ext cx="9144000" cy="2387600"/>
          </a:xfrm>
        </p:spPr>
        <p:txBody>
          <a:bodyPr anchor="b"/>
          <a:lstStyle>
            <a:lvl1pPr algn="l">
              <a:lnSpc>
                <a:spcPts val="5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of the presentation </a:t>
            </a:r>
            <a:br>
              <a:rPr lang="en-GB" noProof="0" dirty="0"/>
            </a:br>
            <a:r>
              <a:rPr lang="en-GB" noProof="0" dirty="0"/>
              <a:t>or the chapter</a:t>
            </a:r>
            <a:endParaRPr lang="sv-SE" dirty="0"/>
          </a:p>
        </p:txBody>
      </p:sp>
      <p:sp>
        <p:nvSpPr>
          <p:cNvPr id="10" name="Underrubrik 2">
            <a:extLst>
              <a:ext uri="{FF2B5EF4-FFF2-40B4-BE49-F238E27FC236}">
                <a16:creationId xmlns:a16="http://schemas.microsoft.com/office/drawing/2014/main" id="{EC4BDCC8-2134-C757-2DC0-0BEEA19D02B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5459" y="4761560"/>
            <a:ext cx="9144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Name, organisation</a:t>
            </a:r>
          </a:p>
        </p:txBody>
      </p:sp>
    </p:spTree>
    <p:extLst>
      <p:ext uri="{BB962C8B-B14F-4D97-AF65-F5344CB8AC3E}">
        <p14:creationId xmlns:p14="http://schemas.microsoft.com/office/powerpoint/2010/main" val="7642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objekt 10">
            <a:extLst>
              <a:ext uri="{FF2B5EF4-FFF2-40B4-BE49-F238E27FC236}">
                <a16:creationId xmlns:a16="http://schemas.microsoft.com/office/drawing/2014/main" id="{D42586F3-CA8F-C9E3-47B9-71EC7A593E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209930" cy="6868086"/>
          </a:xfrm>
          <a:prstGeom prst="rect">
            <a:avLst/>
          </a:prstGeom>
        </p:spPr>
      </p:pic>
      <p:grpSp>
        <p:nvGrpSpPr>
          <p:cNvPr id="13" name="Grupp 12">
            <a:extLst>
              <a:ext uri="{FF2B5EF4-FFF2-40B4-BE49-F238E27FC236}">
                <a16:creationId xmlns:a16="http://schemas.microsoft.com/office/drawing/2014/main" id="{9C8BBED4-83A9-84FD-1769-A2F8C24A1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156D4B11-ABEF-5C94-28B4-02B34B71968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885D6F2A-F21E-E9F1-0000-85D7E3C29BB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1C65EE67-9711-4A3C-3739-8857C63A29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085243AB-498D-1D82-DD33-E8739A1FE4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B43EC268-25EE-E174-51B0-2A91F2FA561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20" name="Rubrik 1">
            <a:extLst>
              <a:ext uri="{FF2B5EF4-FFF2-40B4-BE49-F238E27FC236}">
                <a16:creationId xmlns:a16="http://schemas.microsoft.com/office/drawing/2014/main" id="{2C4E797E-EAB8-87F9-BBDB-77AA7D4A25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5072" y="800100"/>
            <a:ext cx="8669483" cy="880197"/>
          </a:xfrm>
        </p:spPr>
        <p:txBody>
          <a:bodyPr/>
          <a:lstStyle>
            <a:lvl1pPr>
              <a:lnSpc>
                <a:spcPct val="100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Table of contents</a:t>
            </a:r>
          </a:p>
        </p:txBody>
      </p:sp>
      <p:sp>
        <p:nvSpPr>
          <p:cNvPr id="21" name="Platshållare för text 4">
            <a:extLst>
              <a:ext uri="{FF2B5EF4-FFF2-40B4-BE49-F238E27FC236}">
                <a16:creationId xmlns:a16="http://schemas.microsoft.com/office/drawing/2014/main" id="{C4B04512-676D-C6E1-4C7C-0688534C93C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313" y="1960814"/>
            <a:ext cx="8710445" cy="4343400"/>
          </a:xfrm>
        </p:spPr>
        <p:txBody>
          <a:bodyPr/>
          <a:lstStyle>
            <a:lvl1pPr marL="457200" indent="-457200"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901700" indent="-457200">
              <a:buFont typeface="+mj-lt"/>
              <a:buAutoNum type="alphaLcParenR"/>
              <a:defRPr>
                <a:solidFill>
                  <a:schemeClr val="bg1"/>
                </a:solidFill>
              </a:defRPr>
            </a:lvl2pPr>
            <a:lvl3pPr marL="901700" indent="-457200">
              <a:buFont typeface="+mj-lt"/>
              <a:buAutoNum type="alphaLcParenR"/>
              <a:defRPr>
                <a:solidFill>
                  <a:schemeClr val="bg1"/>
                </a:solidFill>
              </a:defRPr>
            </a:lvl3pPr>
            <a:lvl4pPr marL="901700" indent="-457200">
              <a:buFont typeface="+mj-lt"/>
              <a:buAutoNum type="alphaLcParenR"/>
              <a:defRPr>
                <a:solidFill>
                  <a:schemeClr val="bg1"/>
                </a:solidFill>
              </a:defRPr>
            </a:lvl4pPr>
            <a:lvl5pPr marL="901700" indent="-457200">
              <a:buFont typeface="+mj-lt"/>
              <a:buAutoNum type="alphaLcParenR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noProof="0" dirty="0"/>
              <a:t>Chapter</a:t>
            </a:r>
          </a:p>
          <a:p>
            <a:pPr lvl="1"/>
            <a:r>
              <a:rPr lang="en-GB" noProof="0" dirty="0"/>
              <a:t>Level two</a:t>
            </a:r>
          </a:p>
          <a:p>
            <a:pPr lvl="2"/>
            <a:r>
              <a:rPr lang="en-GB" noProof="0" dirty="0"/>
              <a:t>Level three</a:t>
            </a:r>
          </a:p>
          <a:p>
            <a:pPr lvl="3"/>
            <a:r>
              <a:rPr lang="en-GB" noProof="0" dirty="0"/>
              <a:t>Level four</a:t>
            </a:r>
          </a:p>
          <a:p>
            <a:pPr lvl="4"/>
            <a:r>
              <a:rPr lang="en-GB" noProof="0" dirty="0"/>
              <a:t>Level five</a:t>
            </a:r>
          </a:p>
        </p:txBody>
      </p:sp>
    </p:spTree>
    <p:extLst>
      <p:ext uri="{BB962C8B-B14F-4D97-AF65-F5344CB8AC3E}">
        <p14:creationId xmlns:p14="http://schemas.microsoft.com/office/powerpoint/2010/main" val="244808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92796D19-AD60-EB62-127B-86E1A99BE5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"/>
            <a:ext cx="12197048" cy="6860840"/>
          </a:xfrm>
          <a:prstGeom prst="rect">
            <a:avLst/>
          </a:prstGeom>
        </p:spPr>
      </p:pic>
      <p:sp>
        <p:nvSpPr>
          <p:cNvPr id="20" name="Rubrik 1">
            <a:extLst>
              <a:ext uri="{FF2B5EF4-FFF2-40B4-BE49-F238E27FC236}">
                <a16:creationId xmlns:a16="http://schemas.microsoft.com/office/drawing/2014/main" id="{FA87D7D8-3583-5626-4F22-AC701AAAEF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5072" y="800100"/>
            <a:ext cx="8669483" cy="880197"/>
          </a:xfrm>
        </p:spPr>
        <p:txBody>
          <a:bodyPr/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GB" noProof="0" dirty="0"/>
              <a:t>Table of contents</a:t>
            </a:r>
          </a:p>
        </p:txBody>
      </p:sp>
      <p:sp>
        <p:nvSpPr>
          <p:cNvPr id="21" name="Platshållare för text 4">
            <a:extLst>
              <a:ext uri="{FF2B5EF4-FFF2-40B4-BE49-F238E27FC236}">
                <a16:creationId xmlns:a16="http://schemas.microsoft.com/office/drawing/2014/main" id="{D2316396-AE6B-71A4-7FCE-BBB884D0A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313" y="1960814"/>
            <a:ext cx="8710445" cy="4343400"/>
          </a:xfrm>
        </p:spPr>
        <p:txBody>
          <a:bodyPr/>
          <a:lstStyle>
            <a:lvl1pPr marL="457200" indent="-457200">
              <a:buFont typeface="+mj-lt"/>
              <a:buAutoNum type="arabicPeriod"/>
              <a:defRPr>
                <a:solidFill>
                  <a:schemeClr val="tx1"/>
                </a:solidFill>
              </a:defRPr>
            </a:lvl1pPr>
            <a:lvl2pPr marL="901700" indent="-457200">
              <a:buFont typeface="+mj-lt"/>
              <a:buAutoNum type="alphaLcParenR"/>
              <a:defRPr>
                <a:solidFill>
                  <a:schemeClr val="tx1"/>
                </a:solidFill>
              </a:defRPr>
            </a:lvl2pPr>
            <a:lvl3pPr marL="901700" indent="-457200">
              <a:buFont typeface="+mj-lt"/>
              <a:buAutoNum type="alphaLcParenR"/>
              <a:defRPr>
                <a:solidFill>
                  <a:schemeClr val="tx1"/>
                </a:solidFill>
              </a:defRPr>
            </a:lvl3pPr>
            <a:lvl4pPr marL="901700" indent="-457200">
              <a:buFont typeface="+mj-lt"/>
              <a:buAutoNum type="alphaLcParenR"/>
              <a:defRPr>
                <a:solidFill>
                  <a:schemeClr val="tx1"/>
                </a:solidFill>
              </a:defRPr>
            </a:lvl4pPr>
            <a:lvl5pPr marL="901700" indent="-457200">
              <a:buFont typeface="+mj-lt"/>
              <a:buAutoNum type="alphaLcParenR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 noProof="0" dirty="0"/>
              <a:t>Chapter</a:t>
            </a:r>
          </a:p>
          <a:p>
            <a:pPr lvl="1"/>
            <a:r>
              <a:rPr lang="en-GB" noProof="0" dirty="0"/>
              <a:t>Level two</a:t>
            </a:r>
          </a:p>
          <a:p>
            <a:pPr lvl="2"/>
            <a:r>
              <a:rPr lang="en-GB" noProof="0" dirty="0"/>
              <a:t>Level three</a:t>
            </a:r>
          </a:p>
          <a:p>
            <a:pPr lvl="3"/>
            <a:r>
              <a:rPr lang="en-GB" noProof="0" dirty="0"/>
              <a:t>Level four</a:t>
            </a:r>
          </a:p>
          <a:p>
            <a:pPr lvl="4"/>
            <a:r>
              <a:rPr lang="en-GB" noProof="0" dirty="0"/>
              <a:t>Level five</a:t>
            </a:r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6B4C3AE0-9B83-D234-8440-FA03E4D613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67" y="5597"/>
            <a:ext cx="1019908" cy="10199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9022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B70A0CB7-6BEE-1CE8-A24D-49A528A147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grpSp>
        <p:nvGrpSpPr>
          <p:cNvPr id="4" name="Grupp 3">
            <a:extLst>
              <a:ext uri="{FF2B5EF4-FFF2-40B4-BE49-F238E27FC236}">
                <a16:creationId xmlns:a16="http://schemas.microsoft.com/office/drawing/2014/main" id="{55EDB63A-0569-23EF-ACC8-5B1CDC512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93EBAD79-2C41-E9BF-2571-C928B446F94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5A6B1B03-9514-095E-1EF2-E8797A65D93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603633E-61DF-D042-7F15-308FE0DE033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286BBA8C-175B-7F48-4A78-65A697B41C1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2DD00B8D-C407-731D-130D-65BEA8496F2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2" name="Rubrik 1">
            <a:extLst>
              <a:ext uri="{FF2B5EF4-FFF2-40B4-BE49-F238E27FC236}">
                <a16:creationId xmlns:a16="http://schemas.microsoft.com/office/drawing/2014/main" id="{775571EC-E4F0-C38E-A608-D0B34CCA96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5072" y="800100"/>
            <a:ext cx="8669483" cy="880197"/>
          </a:xfrm>
        </p:spPr>
        <p:txBody>
          <a:bodyPr/>
          <a:lstStyle>
            <a:lvl1pPr>
              <a:lnSpc>
                <a:spcPct val="100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Table of contents</a:t>
            </a:r>
          </a:p>
        </p:txBody>
      </p:sp>
      <p:sp>
        <p:nvSpPr>
          <p:cNvPr id="19" name="Platshållare för text 4">
            <a:extLst>
              <a:ext uri="{FF2B5EF4-FFF2-40B4-BE49-F238E27FC236}">
                <a16:creationId xmlns:a16="http://schemas.microsoft.com/office/drawing/2014/main" id="{39BF673C-E6EE-B8A1-14A0-CDB5872421E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313" y="1960814"/>
            <a:ext cx="8710445" cy="4343400"/>
          </a:xfrm>
        </p:spPr>
        <p:txBody>
          <a:bodyPr/>
          <a:lstStyle>
            <a:lvl1pPr marL="457200" indent="-457200"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901700" indent="-457200">
              <a:buFont typeface="+mj-lt"/>
              <a:buAutoNum type="alphaLcParenR"/>
              <a:defRPr>
                <a:solidFill>
                  <a:schemeClr val="bg1"/>
                </a:solidFill>
              </a:defRPr>
            </a:lvl2pPr>
            <a:lvl3pPr marL="901700" indent="-457200">
              <a:buFont typeface="+mj-lt"/>
              <a:buAutoNum type="alphaLcParenR"/>
              <a:defRPr>
                <a:solidFill>
                  <a:schemeClr val="bg1"/>
                </a:solidFill>
              </a:defRPr>
            </a:lvl3pPr>
            <a:lvl4pPr marL="901700" indent="-457200">
              <a:buFont typeface="+mj-lt"/>
              <a:buAutoNum type="alphaLcParenR"/>
              <a:defRPr>
                <a:solidFill>
                  <a:schemeClr val="bg1"/>
                </a:solidFill>
              </a:defRPr>
            </a:lvl4pPr>
            <a:lvl5pPr marL="901700" indent="-457200">
              <a:buFont typeface="+mj-lt"/>
              <a:buAutoNum type="alphaLcParenR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noProof="0" dirty="0"/>
              <a:t>Chapter</a:t>
            </a:r>
          </a:p>
          <a:p>
            <a:pPr lvl="1"/>
            <a:r>
              <a:rPr lang="en-GB" noProof="0" dirty="0"/>
              <a:t>Level two</a:t>
            </a:r>
          </a:p>
          <a:p>
            <a:pPr lvl="2"/>
            <a:r>
              <a:rPr lang="en-GB" noProof="0" dirty="0"/>
              <a:t>Level three</a:t>
            </a:r>
          </a:p>
          <a:p>
            <a:pPr lvl="3"/>
            <a:r>
              <a:rPr lang="en-GB" noProof="0" dirty="0"/>
              <a:t>Level four</a:t>
            </a:r>
          </a:p>
          <a:p>
            <a:pPr lvl="4"/>
            <a:r>
              <a:rPr lang="en-GB" noProof="0" dirty="0"/>
              <a:t>Level five</a:t>
            </a:r>
          </a:p>
        </p:txBody>
      </p:sp>
    </p:spTree>
    <p:extLst>
      <p:ext uri="{BB962C8B-B14F-4D97-AF65-F5344CB8AC3E}">
        <p14:creationId xmlns:p14="http://schemas.microsoft.com/office/powerpoint/2010/main" val="122872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dge – sma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1">
            <a:extLst>
              <a:ext uri="{FF2B5EF4-FFF2-40B4-BE49-F238E27FC236}">
                <a16:creationId xmlns:a16="http://schemas.microsoft.com/office/drawing/2014/main" id="{3891A1AB-9432-2F17-235D-133B89BF15C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5072" y="1226128"/>
            <a:ext cx="10215706" cy="911374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0" dirty="0"/>
              <a:t>Heading</a:t>
            </a:r>
          </a:p>
        </p:txBody>
      </p:sp>
      <p:sp>
        <p:nvSpPr>
          <p:cNvPr id="5" name="Platshållare för innehåll 2">
            <a:extLst>
              <a:ext uri="{FF2B5EF4-FFF2-40B4-BE49-F238E27FC236}">
                <a16:creationId xmlns:a16="http://schemas.microsoft.com/office/drawing/2014/main" id="{BC1DADA9-3070-EE06-8C7C-C600DFFED29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55072" y="2407521"/>
            <a:ext cx="10225679" cy="368155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 noProof="0" dirty="0"/>
              <a:t>Text</a:t>
            </a:r>
          </a:p>
          <a:p>
            <a:pPr lvl="1"/>
            <a:r>
              <a:rPr lang="en-GB" noProof="0" dirty="0"/>
              <a:t>Level two</a:t>
            </a:r>
          </a:p>
          <a:p>
            <a:pPr lvl="2"/>
            <a:r>
              <a:rPr lang="en-GB" noProof="0" dirty="0"/>
              <a:t>Level three</a:t>
            </a:r>
          </a:p>
          <a:p>
            <a:pPr lvl="3"/>
            <a:r>
              <a:rPr lang="en-GB" noProof="0" dirty="0"/>
              <a:t>Level four</a:t>
            </a:r>
          </a:p>
          <a:p>
            <a:pPr lvl="4"/>
            <a:r>
              <a:rPr lang="en-GB" noProof="0" dirty="0"/>
              <a:t>Level five</a:t>
            </a:r>
          </a:p>
        </p:txBody>
      </p:sp>
      <p:sp>
        <p:nvSpPr>
          <p:cNvPr id="2" name="Platshållare för text 8">
            <a:extLst>
              <a:ext uri="{FF2B5EF4-FFF2-40B4-BE49-F238E27FC236}">
                <a16:creationId xmlns:a16="http://schemas.microsoft.com/office/drawing/2014/main" id="{AFF0E5B3-D095-DFC6-617F-AC058228D4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674669" y="1014582"/>
            <a:ext cx="1543488" cy="5849336"/>
          </a:xfrm>
          <a:custGeom>
            <a:avLst/>
            <a:gdLst>
              <a:gd name="connsiteX0" fmla="*/ 0 w 1533233"/>
              <a:gd name="connsiteY0" fmla="*/ 6008703 h 6008703"/>
              <a:gd name="connsiteX1" fmla="*/ 1533233 w 1533233"/>
              <a:gd name="connsiteY1" fmla="*/ 0 h 6008703"/>
              <a:gd name="connsiteX2" fmla="*/ 1533233 w 1533233"/>
              <a:gd name="connsiteY2" fmla="*/ 6008703 h 6008703"/>
              <a:gd name="connsiteX3" fmla="*/ 0 w 1533233"/>
              <a:gd name="connsiteY3" fmla="*/ 6008703 h 6008703"/>
              <a:gd name="connsiteX0" fmla="*/ 0 w 1533233"/>
              <a:gd name="connsiteY0" fmla="*/ 6008703 h 6014621"/>
              <a:gd name="connsiteX1" fmla="*/ 1533233 w 1533233"/>
              <a:gd name="connsiteY1" fmla="*/ 0 h 6014621"/>
              <a:gd name="connsiteX2" fmla="*/ 314033 w 1533233"/>
              <a:gd name="connsiteY2" fmla="*/ 6014621 h 6014621"/>
              <a:gd name="connsiteX3" fmla="*/ 0 w 1533233"/>
              <a:gd name="connsiteY3" fmla="*/ 6008703 h 6014621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314033 w 1538565"/>
              <a:gd name="connsiteY2" fmla="*/ 5849336 h 5849336"/>
              <a:gd name="connsiteX3" fmla="*/ 0 w 1538565"/>
              <a:gd name="connsiteY3" fmla="*/ 5843418 h 5849336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1492752 w 1538565"/>
              <a:gd name="connsiteY2" fmla="*/ 216524 h 5849336"/>
              <a:gd name="connsiteX3" fmla="*/ 314033 w 1538565"/>
              <a:gd name="connsiteY3" fmla="*/ 5849336 h 5849336"/>
              <a:gd name="connsiteX4" fmla="*/ 0 w 1538565"/>
              <a:gd name="connsiteY4" fmla="*/ 5843418 h 5849336"/>
              <a:gd name="connsiteX0" fmla="*/ 0 w 1542759"/>
              <a:gd name="connsiteY0" fmla="*/ 5843418 h 5849336"/>
              <a:gd name="connsiteX1" fmla="*/ 1538565 w 1542759"/>
              <a:gd name="connsiteY1" fmla="*/ 0 h 5849336"/>
              <a:gd name="connsiteX2" fmla="*/ 1542759 w 1542759"/>
              <a:gd name="connsiteY2" fmla="*/ 54599 h 5849336"/>
              <a:gd name="connsiteX3" fmla="*/ 314033 w 1542759"/>
              <a:gd name="connsiteY3" fmla="*/ 5849336 h 5849336"/>
              <a:gd name="connsiteX4" fmla="*/ 0 w 1542759"/>
              <a:gd name="connsiteY4" fmla="*/ 5843418 h 5849336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1535615 w 1538565"/>
              <a:gd name="connsiteY2" fmla="*/ 56980 h 5849336"/>
              <a:gd name="connsiteX3" fmla="*/ 314033 w 1538565"/>
              <a:gd name="connsiteY3" fmla="*/ 5849336 h 5849336"/>
              <a:gd name="connsiteX4" fmla="*/ 0 w 1538565"/>
              <a:gd name="connsiteY4" fmla="*/ 5843418 h 5849336"/>
              <a:gd name="connsiteX0" fmla="*/ 0 w 1578477"/>
              <a:gd name="connsiteY0" fmla="*/ 5843418 h 5849336"/>
              <a:gd name="connsiteX1" fmla="*/ 1538565 w 1578477"/>
              <a:gd name="connsiteY1" fmla="*/ 0 h 5849336"/>
              <a:gd name="connsiteX2" fmla="*/ 1578477 w 1578477"/>
              <a:gd name="connsiteY2" fmla="*/ 87937 h 5849336"/>
              <a:gd name="connsiteX3" fmla="*/ 314033 w 1578477"/>
              <a:gd name="connsiteY3" fmla="*/ 5849336 h 5849336"/>
              <a:gd name="connsiteX4" fmla="*/ 0 w 1578477"/>
              <a:gd name="connsiteY4" fmla="*/ 5843418 h 5849336"/>
              <a:gd name="connsiteX0" fmla="*/ 0 w 1578502"/>
              <a:gd name="connsiteY0" fmla="*/ 5843418 h 5849336"/>
              <a:gd name="connsiteX1" fmla="*/ 1538565 w 1578502"/>
              <a:gd name="connsiteY1" fmla="*/ 0 h 5849336"/>
              <a:gd name="connsiteX2" fmla="*/ 1578477 w 1578502"/>
              <a:gd name="connsiteY2" fmla="*/ 87937 h 5849336"/>
              <a:gd name="connsiteX3" fmla="*/ 314033 w 1578502"/>
              <a:gd name="connsiteY3" fmla="*/ 5849336 h 5849336"/>
              <a:gd name="connsiteX4" fmla="*/ 0 w 1578502"/>
              <a:gd name="connsiteY4" fmla="*/ 5843418 h 5849336"/>
              <a:gd name="connsiteX0" fmla="*/ 0 w 1543111"/>
              <a:gd name="connsiteY0" fmla="*/ 5843418 h 5849336"/>
              <a:gd name="connsiteX1" fmla="*/ 1538565 w 1543111"/>
              <a:gd name="connsiteY1" fmla="*/ 0 h 5849336"/>
              <a:gd name="connsiteX2" fmla="*/ 1530852 w 1543111"/>
              <a:gd name="connsiteY2" fmla="*/ 83174 h 5849336"/>
              <a:gd name="connsiteX3" fmla="*/ 314033 w 1543111"/>
              <a:gd name="connsiteY3" fmla="*/ 5849336 h 5849336"/>
              <a:gd name="connsiteX4" fmla="*/ 0 w 1543111"/>
              <a:gd name="connsiteY4" fmla="*/ 5843418 h 5849336"/>
              <a:gd name="connsiteX0" fmla="*/ 0 w 1540225"/>
              <a:gd name="connsiteY0" fmla="*/ 5843418 h 5849336"/>
              <a:gd name="connsiteX1" fmla="*/ 1538565 w 1540225"/>
              <a:gd name="connsiteY1" fmla="*/ 0 h 5849336"/>
              <a:gd name="connsiteX2" fmla="*/ 1530852 w 1540225"/>
              <a:gd name="connsiteY2" fmla="*/ 83174 h 5849336"/>
              <a:gd name="connsiteX3" fmla="*/ 314033 w 1540225"/>
              <a:gd name="connsiteY3" fmla="*/ 5849336 h 5849336"/>
              <a:gd name="connsiteX4" fmla="*/ 0 w 1540225"/>
              <a:gd name="connsiteY4" fmla="*/ 5843418 h 5849336"/>
              <a:gd name="connsiteX0" fmla="*/ 0 w 1545425"/>
              <a:gd name="connsiteY0" fmla="*/ 5843418 h 5849336"/>
              <a:gd name="connsiteX1" fmla="*/ 1538565 w 1545425"/>
              <a:gd name="connsiteY1" fmla="*/ 0 h 5849336"/>
              <a:gd name="connsiteX2" fmla="*/ 1545139 w 1545425"/>
              <a:gd name="connsiteY2" fmla="*/ 80793 h 5849336"/>
              <a:gd name="connsiteX3" fmla="*/ 314033 w 1545425"/>
              <a:gd name="connsiteY3" fmla="*/ 5849336 h 5849336"/>
              <a:gd name="connsiteX4" fmla="*/ 0 w 1545425"/>
              <a:gd name="connsiteY4" fmla="*/ 5843418 h 5849336"/>
              <a:gd name="connsiteX0" fmla="*/ 0 w 1543488"/>
              <a:gd name="connsiteY0" fmla="*/ 5843418 h 5849336"/>
              <a:gd name="connsiteX1" fmla="*/ 1538565 w 1543488"/>
              <a:gd name="connsiteY1" fmla="*/ 0 h 5849336"/>
              <a:gd name="connsiteX2" fmla="*/ 1542758 w 1543488"/>
              <a:gd name="connsiteY2" fmla="*/ 49836 h 5849336"/>
              <a:gd name="connsiteX3" fmla="*/ 314033 w 1543488"/>
              <a:gd name="connsiteY3" fmla="*/ 5849336 h 5849336"/>
              <a:gd name="connsiteX4" fmla="*/ 0 w 1543488"/>
              <a:gd name="connsiteY4" fmla="*/ 5843418 h 5849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3488" h="5849336">
                <a:moveTo>
                  <a:pt x="0" y="5843418"/>
                </a:moveTo>
                <a:lnTo>
                  <a:pt x="1538565" y="0"/>
                </a:lnTo>
                <a:cubicBezTo>
                  <a:pt x="1544726" y="26931"/>
                  <a:pt x="1543742" y="13381"/>
                  <a:pt x="1542758" y="49836"/>
                </a:cubicBezTo>
                <a:lnTo>
                  <a:pt x="314033" y="5849336"/>
                </a:lnTo>
                <a:lnTo>
                  <a:pt x="0" y="5843418"/>
                </a:lnTo>
                <a:close/>
              </a:path>
            </a:pathLst>
          </a:custGeom>
          <a:solidFill>
            <a:srgbClr val="C4D600"/>
          </a:solidFill>
          <a:ln>
            <a:noFill/>
          </a:ln>
        </p:spPr>
        <p:txBody>
          <a:bodyPr/>
          <a:lstStyle>
            <a:lvl1pPr marL="0" indent="0">
              <a:buNone/>
              <a:defRPr sz="100"/>
            </a:lvl1pPr>
          </a:lstStyle>
          <a:p>
            <a:pPr lvl="0"/>
            <a:r>
              <a:rPr lang="sv-SE" dirty="0"/>
              <a:t>.</a:t>
            </a:r>
          </a:p>
        </p:txBody>
      </p:sp>
      <p:sp>
        <p:nvSpPr>
          <p:cNvPr id="3" name="Platshållare för bild 6">
            <a:extLst>
              <a:ext uri="{FF2B5EF4-FFF2-40B4-BE49-F238E27FC236}">
                <a16:creationId xmlns:a16="http://schemas.microsoft.com/office/drawing/2014/main" id="{06BE5091-D718-B995-D3A4-56A5F2EEDE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960963" y="1108695"/>
            <a:ext cx="1233996" cy="5749305"/>
          </a:xfrm>
          <a:custGeom>
            <a:avLst/>
            <a:gdLst>
              <a:gd name="connsiteX0" fmla="*/ 0 w 1233996"/>
              <a:gd name="connsiteY0" fmla="*/ 5825504 h 5825504"/>
              <a:gd name="connsiteX1" fmla="*/ 1233996 w 1233996"/>
              <a:gd name="connsiteY1" fmla="*/ 0 h 5825504"/>
              <a:gd name="connsiteX2" fmla="*/ 1233996 w 1233996"/>
              <a:gd name="connsiteY2" fmla="*/ 5825504 h 5825504"/>
              <a:gd name="connsiteX3" fmla="*/ 0 w 1233996"/>
              <a:gd name="connsiteY3" fmla="*/ 5825504 h 5825504"/>
              <a:gd name="connsiteX0" fmla="*/ 0 w 1260190"/>
              <a:gd name="connsiteY0" fmla="*/ 5715967 h 5715967"/>
              <a:gd name="connsiteX1" fmla="*/ 1260190 w 1260190"/>
              <a:gd name="connsiteY1" fmla="*/ 0 h 5715967"/>
              <a:gd name="connsiteX2" fmla="*/ 1233996 w 1260190"/>
              <a:gd name="connsiteY2" fmla="*/ 5715967 h 5715967"/>
              <a:gd name="connsiteX3" fmla="*/ 0 w 1260190"/>
              <a:gd name="connsiteY3" fmla="*/ 5715967 h 5715967"/>
              <a:gd name="connsiteX0" fmla="*/ 0 w 1233996"/>
              <a:gd name="connsiteY0" fmla="*/ 5749305 h 5749305"/>
              <a:gd name="connsiteX1" fmla="*/ 1231615 w 1233996"/>
              <a:gd name="connsiteY1" fmla="*/ 0 h 5749305"/>
              <a:gd name="connsiteX2" fmla="*/ 1233996 w 1233996"/>
              <a:gd name="connsiteY2" fmla="*/ 5749305 h 5749305"/>
              <a:gd name="connsiteX3" fmla="*/ 0 w 1233996"/>
              <a:gd name="connsiteY3" fmla="*/ 5749305 h 5749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33996" h="5749305">
                <a:moveTo>
                  <a:pt x="0" y="5749305"/>
                </a:moveTo>
                <a:lnTo>
                  <a:pt x="1231615" y="0"/>
                </a:lnTo>
                <a:cubicBezTo>
                  <a:pt x="1232409" y="1916435"/>
                  <a:pt x="1233202" y="3832870"/>
                  <a:pt x="1233996" y="5749305"/>
                </a:cubicBezTo>
                <a:lnTo>
                  <a:pt x="0" y="5749305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lIns="720000" bIns="1656000" anchor="b" anchorCtr="0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8331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dge – 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1">
            <a:extLst>
              <a:ext uri="{FF2B5EF4-FFF2-40B4-BE49-F238E27FC236}">
                <a16:creationId xmlns:a16="http://schemas.microsoft.com/office/drawing/2014/main" id="{9A1B411C-9660-AE18-964B-CF3BEF50EE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5071" y="1226128"/>
            <a:ext cx="5046821" cy="911374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0" dirty="0"/>
              <a:t>Heading</a:t>
            </a:r>
          </a:p>
        </p:txBody>
      </p:sp>
      <p:sp>
        <p:nvSpPr>
          <p:cNvPr id="5" name="Platshållare för innehåll 2">
            <a:extLst>
              <a:ext uri="{FF2B5EF4-FFF2-40B4-BE49-F238E27FC236}">
                <a16:creationId xmlns:a16="http://schemas.microsoft.com/office/drawing/2014/main" id="{DC899E23-CB6D-2D6D-1513-0D81DE9B74D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55072" y="2407521"/>
            <a:ext cx="5051748" cy="368155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 noProof="0" dirty="0"/>
              <a:t>Text</a:t>
            </a:r>
          </a:p>
          <a:p>
            <a:pPr lvl="1"/>
            <a:r>
              <a:rPr lang="en-GB" noProof="0" dirty="0"/>
              <a:t>Level two</a:t>
            </a:r>
          </a:p>
          <a:p>
            <a:pPr lvl="2"/>
            <a:r>
              <a:rPr lang="en-GB" noProof="0" dirty="0"/>
              <a:t>Level three</a:t>
            </a:r>
          </a:p>
          <a:p>
            <a:pPr lvl="3"/>
            <a:r>
              <a:rPr lang="en-GB" noProof="0" dirty="0"/>
              <a:t>Level four</a:t>
            </a:r>
          </a:p>
          <a:p>
            <a:pPr lvl="4"/>
            <a:r>
              <a:rPr lang="en-GB" noProof="0" dirty="0"/>
              <a:t>Level five</a:t>
            </a:r>
          </a:p>
        </p:txBody>
      </p:sp>
      <p:sp>
        <p:nvSpPr>
          <p:cNvPr id="2" name="Platshållare för text 8">
            <a:extLst>
              <a:ext uri="{FF2B5EF4-FFF2-40B4-BE49-F238E27FC236}">
                <a16:creationId xmlns:a16="http://schemas.microsoft.com/office/drawing/2014/main" id="{21197C98-D46B-7829-9022-C116534678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523045" y="-26568"/>
            <a:ext cx="1565663" cy="6887833"/>
          </a:xfrm>
          <a:custGeom>
            <a:avLst/>
            <a:gdLst>
              <a:gd name="connsiteX0" fmla="*/ 0 w 1533233"/>
              <a:gd name="connsiteY0" fmla="*/ 6008703 h 6008703"/>
              <a:gd name="connsiteX1" fmla="*/ 1533233 w 1533233"/>
              <a:gd name="connsiteY1" fmla="*/ 0 h 6008703"/>
              <a:gd name="connsiteX2" fmla="*/ 1533233 w 1533233"/>
              <a:gd name="connsiteY2" fmla="*/ 6008703 h 6008703"/>
              <a:gd name="connsiteX3" fmla="*/ 0 w 1533233"/>
              <a:gd name="connsiteY3" fmla="*/ 6008703 h 6008703"/>
              <a:gd name="connsiteX0" fmla="*/ 0 w 1533233"/>
              <a:gd name="connsiteY0" fmla="*/ 6008703 h 6014621"/>
              <a:gd name="connsiteX1" fmla="*/ 1533233 w 1533233"/>
              <a:gd name="connsiteY1" fmla="*/ 0 h 6014621"/>
              <a:gd name="connsiteX2" fmla="*/ 314033 w 1533233"/>
              <a:gd name="connsiteY2" fmla="*/ 6014621 h 6014621"/>
              <a:gd name="connsiteX3" fmla="*/ 0 w 1533233"/>
              <a:gd name="connsiteY3" fmla="*/ 6008703 h 6014621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314033 w 1538565"/>
              <a:gd name="connsiteY2" fmla="*/ 5849336 h 5849336"/>
              <a:gd name="connsiteX3" fmla="*/ 0 w 1538565"/>
              <a:gd name="connsiteY3" fmla="*/ 5843418 h 5849336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1492752 w 1538565"/>
              <a:gd name="connsiteY2" fmla="*/ 216524 h 5849336"/>
              <a:gd name="connsiteX3" fmla="*/ 314033 w 1538565"/>
              <a:gd name="connsiteY3" fmla="*/ 5849336 h 5849336"/>
              <a:gd name="connsiteX4" fmla="*/ 0 w 1538565"/>
              <a:gd name="connsiteY4" fmla="*/ 5843418 h 5849336"/>
              <a:gd name="connsiteX0" fmla="*/ 0 w 1542759"/>
              <a:gd name="connsiteY0" fmla="*/ 5843418 h 5849336"/>
              <a:gd name="connsiteX1" fmla="*/ 1538565 w 1542759"/>
              <a:gd name="connsiteY1" fmla="*/ 0 h 5849336"/>
              <a:gd name="connsiteX2" fmla="*/ 1542759 w 1542759"/>
              <a:gd name="connsiteY2" fmla="*/ 54599 h 5849336"/>
              <a:gd name="connsiteX3" fmla="*/ 314033 w 1542759"/>
              <a:gd name="connsiteY3" fmla="*/ 5849336 h 5849336"/>
              <a:gd name="connsiteX4" fmla="*/ 0 w 1542759"/>
              <a:gd name="connsiteY4" fmla="*/ 5843418 h 5849336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1535615 w 1538565"/>
              <a:gd name="connsiteY2" fmla="*/ 56980 h 5849336"/>
              <a:gd name="connsiteX3" fmla="*/ 314033 w 1538565"/>
              <a:gd name="connsiteY3" fmla="*/ 5849336 h 5849336"/>
              <a:gd name="connsiteX4" fmla="*/ 0 w 1538565"/>
              <a:gd name="connsiteY4" fmla="*/ 5843418 h 5849336"/>
              <a:gd name="connsiteX0" fmla="*/ 0 w 1578477"/>
              <a:gd name="connsiteY0" fmla="*/ 5843418 h 5849336"/>
              <a:gd name="connsiteX1" fmla="*/ 1538565 w 1578477"/>
              <a:gd name="connsiteY1" fmla="*/ 0 h 5849336"/>
              <a:gd name="connsiteX2" fmla="*/ 1578477 w 1578477"/>
              <a:gd name="connsiteY2" fmla="*/ 87937 h 5849336"/>
              <a:gd name="connsiteX3" fmla="*/ 314033 w 1578477"/>
              <a:gd name="connsiteY3" fmla="*/ 5849336 h 5849336"/>
              <a:gd name="connsiteX4" fmla="*/ 0 w 1578477"/>
              <a:gd name="connsiteY4" fmla="*/ 5843418 h 5849336"/>
              <a:gd name="connsiteX0" fmla="*/ 0 w 1578502"/>
              <a:gd name="connsiteY0" fmla="*/ 5843418 h 5849336"/>
              <a:gd name="connsiteX1" fmla="*/ 1538565 w 1578502"/>
              <a:gd name="connsiteY1" fmla="*/ 0 h 5849336"/>
              <a:gd name="connsiteX2" fmla="*/ 1578477 w 1578502"/>
              <a:gd name="connsiteY2" fmla="*/ 87937 h 5849336"/>
              <a:gd name="connsiteX3" fmla="*/ 314033 w 1578502"/>
              <a:gd name="connsiteY3" fmla="*/ 5849336 h 5849336"/>
              <a:gd name="connsiteX4" fmla="*/ 0 w 1578502"/>
              <a:gd name="connsiteY4" fmla="*/ 5843418 h 5849336"/>
              <a:gd name="connsiteX0" fmla="*/ 0 w 1543111"/>
              <a:gd name="connsiteY0" fmla="*/ 5843418 h 5849336"/>
              <a:gd name="connsiteX1" fmla="*/ 1538565 w 1543111"/>
              <a:gd name="connsiteY1" fmla="*/ 0 h 5849336"/>
              <a:gd name="connsiteX2" fmla="*/ 1530852 w 1543111"/>
              <a:gd name="connsiteY2" fmla="*/ 83174 h 5849336"/>
              <a:gd name="connsiteX3" fmla="*/ 314033 w 1543111"/>
              <a:gd name="connsiteY3" fmla="*/ 5849336 h 5849336"/>
              <a:gd name="connsiteX4" fmla="*/ 0 w 1543111"/>
              <a:gd name="connsiteY4" fmla="*/ 5843418 h 5849336"/>
              <a:gd name="connsiteX0" fmla="*/ 0 w 1540225"/>
              <a:gd name="connsiteY0" fmla="*/ 5843418 h 5849336"/>
              <a:gd name="connsiteX1" fmla="*/ 1538565 w 1540225"/>
              <a:gd name="connsiteY1" fmla="*/ 0 h 5849336"/>
              <a:gd name="connsiteX2" fmla="*/ 1530852 w 1540225"/>
              <a:gd name="connsiteY2" fmla="*/ 83174 h 5849336"/>
              <a:gd name="connsiteX3" fmla="*/ 314033 w 1540225"/>
              <a:gd name="connsiteY3" fmla="*/ 5849336 h 5849336"/>
              <a:gd name="connsiteX4" fmla="*/ 0 w 1540225"/>
              <a:gd name="connsiteY4" fmla="*/ 5843418 h 5849336"/>
              <a:gd name="connsiteX0" fmla="*/ 0 w 1545425"/>
              <a:gd name="connsiteY0" fmla="*/ 5843418 h 5849336"/>
              <a:gd name="connsiteX1" fmla="*/ 1538565 w 1545425"/>
              <a:gd name="connsiteY1" fmla="*/ 0 h 5849336"/>
              <a:gd name="connsiteX2" fmla="*/ 1545139 w 1545425"/>
              <a:gd name="connsiteY2" fmla="*/ 80793 h 5849336"/>
              <a:gd name="connsiteX3" fmla="*/ 314033 w 1545425"/>
              <a:gd name="connsiteY3" fmla="*/ 5849336 h 5849336"/>
              <a:gd name="connsiteX4" fmla="*/ 0 w 1545425"/>
              <a:gd name="connsiteY4" fmla="*/ 5843418 h 5849336"/>
              <a:gd name="connsiteX0" fmla="*/ 0 w 1543488"/>
              <a:gd name="connsiteY0" fmla="*/ 5843418 h 5849336"/>
              <a:gd name="connsiteX1" fmla="*/ 1538565 w 1543488"/>
              <a:gd name="connsiteY1" fmla="*/ 0 h 5849336"/>
              <a:gd name="connsiteX2" fmla="*/ 1542758 w 1543488"/>
              <a:gd name="connsiteY2" fmla="*/ 49836 h 5849336"/>
              <a:gd name="connsiteX3" fmla="*/ 314033 w 1543488"/>
              <a:gd name="connsiteY3" fmla="*/ 5849336 h 5849336"/>
              <a:gd name="connsiteX4" fmla="*/ 0 w 1543488"/>
              <a:gd name="connsiteY4" fmla="*/ 5843418 h 5849336"/>
              <a:gd name="connsiteX0" fmla="*/ 0 w 1547499"/>
              <a:gd name="connsiteY0" fmla="*/ 6878649 h 6884567"/>
              <a:gd name="connsiteX1" fmla="*/ 1545097 w 1547499"/>
              <a:gd name="connsiteY1" fmla="*/ 0 h 6884567"/>
              <a:gd name="connsiteX2" fmla="*/ 1542758 w 1547499"/>
              <a:gd name="connsiteY2" fmla="*/ 1085067 h 6884567"/>
              <a:gd name="connsiteX3" fmla="*/ 314033 w 1547499"/>
              <a:gd name="connsiteY3" fmla="*/ 6884567 h 6884567"/>
              <a:gd name="connsiteX4" fmla="*/ 0 w 1547499"/>
              <a:gd name="connsiteY4" fmla="*/ 6878649 h 6884567"/>
              <a:gd name="connsiteX0" fmla="*/ 0 w 1565663"/>
              <a:gd name="connsiteY0" fmla="*/ 6878649 h 6884567"/>
              <a:gd name="connsiteX1" fmla="*/ 1545097 w 1565663"/>
              <a:gd name="connsiteY1" fmla="*/ 0 h 6884567"/>
              <a:gd name="connsiteX2" fmla="*/ 1565618 w 1565663"/>
              <a:gd name="connsiteY2" fmla="*/ 20444 h 6884567"/>
              <a:gd name="connsiteX3" fmla="*/ 314033 w 1565663"/>
              <a:gd name="connsiteY3" fmla="*/ 6884567 h 6884567"/>
              <a:gd name="connsiteX4" fmla="*/ 0 w 1565663"/>
              <a:gd name="connsiteY4" fmla="*/ 6878649 h 6884567"/>
              <a:gd name="connsiteX0" fmla="*/ 0 w 1565663"/>
              <a:gd name="connsiteY0" fmla="*/ 6878649 h 6887833"/>
              <a:gd name="connsiteX1" fmla="*/ 1545097 w 1565663"/>
              <a:gd name="connsiteY1" fmla="*/ 0 h 6887833"/>
              <a:gd name="connsiteX2" fmla="*/ 1565618 w 1565663"/>
              <a:gd name="connsiteY2" fmla="*/ 20444 h 6887833"/>
              <a:gd name="connsiteX3" fmla="*/ 349955 w 1565663"/>
              <a:gd name="connsiteY3" fmla="*/ 6887833 h 6887833"/>
              <a:gd name="connsiteX4" fmla="*/ 0 w 1565663"/>
              <a:gd name="connsiteY4" fmla="*/ 6878649 h 688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65663" h="6887833">
                <a:moveTo>
                  <a:pt x="0" y="6878649"/>
                </a:moveTo>
                <a:lnTo>
                  <a:pt x="1545097" y="0"/>
                </a:lnTo>
                <a:cubicBezTo>
                  <a:pt x="1551258" y="26931"/>
                  <a:pt x="1566602" y="-16011"/>
                  <a:pt x="1565618" y="20444"/>
                </a:cubicBezTo>
                <a:lnTo>
                  <a:pt x="349955" y="6887833"/>
                </a:lnTo>
                <a:lnTo>
                  <a:pt x="0" y="6878649"/>
                </a:lnTo>
                <a:close/>
              </a:path>
            </a:pathLst>
          </a:custGeom>
          <a:solidFill>
            <a:srgbClr val="C4D600"/>
          </a:solidFill>
          <a:ln>
            <a:noFill/>
          </a:ln>
        </p:spPr>
        <p:txBody>
          <a:bodyPr/>
          <a:lstStyle>
            <a:lvl1pPr marL="0" indent="0">
              <a:buNone/>
              <a:defRPr sz="100"/>
            </a:lvl1pPr>
          </a:lstStyle>
          <a:p>
            <a:pPr lvl="0"/>
            <a:r>
              <a:rPr lang="sv-SE"/>
              <a:t>.</a:t>
            </a:r>
          </a:p>
        </p:txBody>
      </p:sp>
      <p:sp>
        <p:nvSpPr>
          <p:cNvPr id="3" name="Platshållare för bild 6">
            <a:extLst>
              <a:ext uri="{FF2B5EF4-FFF2-40B4-BE49-F238E27FC236}">
                <a16:creationId xmlns:a16="http://schemas.microsoft.com/office/drawing/2014/main" id="{AE5225BC-0C26-2864-B055-02A5A18F0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806820" y="-13252"/>
            <a:ext cx="6385180" cy="6892305"/>
          </a:xfrm>
          <a:custGeom>
            <a:avLst/>
            <a:gdLst>
              <a:gd name="connsiteX0" fmla="*/ 0 w 1233996"/>
              <a:gd name="connsiteY0" fmla="*/ 5825504 h 5825504"/>
              <a:gd name="connsiteX1" fmla="*/ 1233996 w 1233996"/>
              <a:gd name="connsiteY1" fmla="*/ 0 h 5825504"/>
              <a:gd name="connsiteX2" fmla="*/ 1233996 w 1233996"/>
              <a:gd name="connsiteY2" fmla="*/ 5825504 h 5825504"/>
              <a:gd name="connsiteX3" fmla="*/ 0 w 1233996"/>
              <a:gd name="connsiteY3" fmla="*/ 5825504 h 5825504"/>
              <a:gd name="connsiteX0" fmla="*/ 0 w 1260190"/>
              <a:gd name="connsiteY0" fmla="*/ 5715967 h 5715967"/>
              <a:gd name="connsiteX1" fmla="*/ 1260190 w 1260190"/>
              <a:gd name="connsiteY1" fmla="*/ 0 h 5715967"/>
              <a:gd name="connsiteX2" fmla="*/ 1233996 w 1260190"/>
              <a:gd name="connsiteY2" fmla="*/ 5715967 h 5715967"/>
              <a:gd name="connsiteX3" fmla="*/ 0 w 1260190"/>
              <a:gd name="connsiteY3" fmla="*/ 5715967 h 5715967"/>
              <a:gd name="connsiteX0" fmla="*/ 0 w 1233996"/>
              <a:gd name="connsiteY0" fmla="*/ 5749305 h 5749305"/>
              <a:gd name="connsiteX1" fmla="*/ 1231615 w 1233996"/>
              <a:gd name="connsiteY1" fmla="*/ 0 h 5749305"/>
              <a:gd name="connsiteX2" fmla="*/ 1233996 w 1233996"/>
              <a:gd name="connsiteY2" fmla="*/ 5749305 h 5749305"/>
              <a:gd name="connsiteX3" fmla="*/ 0 w 1233996"/>
              <a:gd name="connsiteY3" fmla="*/ 5749305 h 5749305"/>
              <a:gd name="connsiteX0" fmla="*/ 0 w 1233996"/>
              <a:gd name="connsiteY0" fmla="*/ 5749305 h 5749305"/>
              <a:gd name="connsiteX1" fmla="*/ 1071872 w 1233996"/>
              <a:gd name="connsiteY1" fmla="*/ 772060 h 5749305"/>
              <a:gd name="connsiteX2" fmla="*/ 1231615 w 1233996"/>
              <a:gd name="connsiteY2" fmla="*/ 0 h 5749305"/>
              <a:gd name="connsiteX3" fmla="*/ 1233996 w 1233996"/>
              <a:gd name="connsiteY3" fmla="*/ 5749305 h 5749305"/>
              <a:gd name="connsiteX4" fmla="*/ 0 w 1233996"/>
              <a:gd name="connsiteY4" fmla="*/ 5749305 h 5749305"/>
              <a:gd name="connsiteX0" fmla="*/ 0 w 1233996"/>
              <a:gd name="connsiteY0" fmla="*/ 5749305 h 5749305"/>
              <a:gd name="connsiteX1" fmla="*/ 1071872 w 1233996"/>
              <a:gd name="connsiteY1" fmla="*/ 772060 h 5749305"/>
              <a:gd name="connsiteX2" fmla="*/ 1231615 w 1233996"/>
              <a:gd name="connsiteY2" fmla="*/ 0 h 5749305"/>
              <a:gd name="connsiteX3" fmla="*/ 1233996 w 1233996"/>
              <a:gd name="connsiteY3" fmla="*/ 5749305 h 5749305"/>
              <a:gd name="connsiteX4" fmla="*/ 0 w 1233996"/>
              <a:gd name="connsiteY4" fmla="*/ 5749305 h 5749305"/>
              <a:gd name="connsiteX0" fmla="*/ 0 w 1233996"/>
              <a:gd name="connsiteY0" fmla="*/ 6868391 h 6868391"/>
              <a:gd name="connsiteX1" fmla="*/ 241323 w 1233996"/>
              <a:gd name="connsiteY1" fmla="*/ 0 h 6868391"/>
              <a:gd name="connsiteX2" fmla="*/ 1231615 w 1233996"/>
              <a:gd name="connsiteY2" fmla="*/ 1119086 h 6868391"/>
              <a:gd name="connsiteX3" fmla="*/ 1233996 w 1233996"/>
              <a:gd name="connsiteY3" fmla="*/ 6868391 h 6868391"/>
              <a:gd name="connsiteX4" fmla="*/ 0 w 1233996"/>
              <a:gd name="connsiteY4" fmla="*/ 6868391 h 6868391"/>
              <a:gd name="connsiteX0" fmla="*/ 0 w 1235763"/>
              <a:gd name="connsiteY0" fmla="*/ 6892305 h 6892305"/>
              <a:gd name="connsiteX1" fmla="*/ 241323 w 1235763"/>
              <a:gd name="connsiteY1" fmla="*/ 23914 h 6892305"/>
              <a:gd name="connsiteX2" fmla="*/ 1235637 w 1235763"/>
              <a:gd name="connsiteY2" fmla="*/ 0 h 6892305"/>
              <a:gd name="connsiteX3" fmla="*/ 1233996 w 1235763"/>
              <a:gd name="connsiteY3" fmla="*/ 6892305 h 6892305"/>
              <a:gd name="connsiteX4" fmla="*/ 0 w 1235763"/>
              <a:gd name="connsiteY4" fmla="*/ 6892305 h 6892305"/>
              <a:gd name="connsiteX0" fmla="*/ 0 w 1235763"/>
              <a:gd name="connsiteY0" fmla="*/ 6892305 h 6892305"/>
              <a:gd name="connsiteX1" fmla="*/ 239480 w 1235763"/>
              <a:gd name="connsiteY1" fmla="*/ 21533 h 6892305"/>
              <a:gd name="connsiteX2" fmla="*/ 1235637 w 1235763"/>
              <a:gd name="connsiteY2" fmla="*/ 0 h 6892305"/>
              <a:gd name="connsiteX3" fmla="*/ 1233996 w 1235763"/>
              <a:gd name="connsiteY3" fmla="*/ 6892305 h 6892305"/>
              <a:gd name="connsiteX4" fmla="*/ 0 w 1235763"/>
              <a:gd name="connsiteY4" fmla="*/ 6892305 h 6892305"/>
              <a:gd name="connsiteX0" fmla="*/ 0 w 1235763"/>
              <a:gd name="connsiteY0" fmla="*/ 6892305 h 6892305"/>
              <a:gd name="connsiteX1" fmla="*/ 245582 w 1235763"/>
              <a:gd name="connsiteY1" fmla="*/ 11023 h 6892305"/>
              <a:gd name="connsiteX2" fmla="*/ 1235637 w 1235763"/>
              <a:gd name="connsiteY2" fmla="*/ 0 h 6892305"/>
              <a:gd name="connsiteX3" fmla="*/ 1233996 w 1235763"/>
              <a:gd name="connsiteY3" fmla="*/ 6892305 h 6892305"/>
              <a:gd name="connsiteX4" fmla="*/ 0 w 1235763"/>
              <a:gd name="connsiteY4" fmla="*/ 6892305 h 6892305"/>
              <a:gd name="connsiteX0" fmla="*/ 0 w 1235763"/>
              <a:gd name="connsiteY0" fmla="*/ 6892305 h 6892305"/>
              <a:gd name="connsiteX1" fmla="*/ 245582 w 1235763"/>
              <a:gd name="connsiteY1" fmla="*/ 3880 h 6892305"/>
              <a:gd name="connsiteX2" fmla="*/ 1235637 w 1235763"/>
              <a:gd name="connsiteY2" fmla="*/ 0 h 6892305"/>
              <a:gd name="connsiteX3" fmla="*/ 1233996 w 1235763"/>
              <a:gd name="connsiteY3" fmla="*/ 6892305 h 6892305"/>
              <a:gd name="connsiteX4" fmla="*/ 0 w 1235763"/>
              <a:gd name="connsiteY4" fmla="*/ 6892305 h 6892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5763" h="6892305">
                <a:moveTo>
                  <a:pt x="0" y="6892305"/>
                </a:moveTo>
                <a:lnTo>
                  <a:pt x="245582" y="3880"/>
                </a:lnTo>
                <a:cubicBezTo>
                  <a:pt x="577634" y="-3298"/>
                  <a:pt x="903585" y="7178"/>
                  <a:pt x="1235637" y="0"/>
                </a:cubicBezTo>
                <a:cubicBezTo>
                  <a:pt x="1236431" y="1916435"/>
                  <a:pt x="1233202" y="4975870"/>
                  <a:pt x="1233996" y="6892305"/>
                </a:cubicBezTo>
                <a:lnTo>
                  <a:pt x="0" y="6892305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txBody>
          <a:bodyPr lIns="0" tIns="1332000" bIns="0"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">
                <a:solidFill>
                  <a:schemeClr val="tx1"/>
                </a:solidFill>
              </a:defRPr>
            </a:lvl1pPr>
          </a:lstStyle>
          <a:p>
            <a:r>
              <a:rPr lang="sv-SE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8361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Heading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55D1907-0D70-4CB2-988F-97D44F560C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5071" y="1226128"/>
            <a:ext cx="10643755" cy="911374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0" dirty="0"/>
              <a:t>Heading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CCC67DE-D694-40F6-9033-2F22DF4C802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55072" y="2407521"/>
            <a:ext cx="10654146" cy="368155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 noProof="0"/>
              <a:t>Text</a:t>
            </a:r>
          </a:p>
          <a:p>
            <a:pPr lvl="1"/>
            <a:r>
              <a:rPr lang="en-GB" noProof="0"/>
              <a:t>Level two</a:t>
            </a:r>
          </a:p>
          <a:p>
            <a:pPr lvl="2"/>
            <a:r>
              <a:rPr lang="en-GB" noProof="0"/>
              <a:t>Level three</a:t>
            </a:r>
          </a:p>
          <a:p>
            <a:pPr lvl="3"/>
            <a:r>
              <a:rPr lang="en-GB" noProof="0"/>
              <a:t>Level four</a:t>
            </a:r>
          </a:p>
          <a:p>
            <a:pPr lvl="4"/>
            <a:r>
              <a:rPr lang="en-GB" noProof="0"/>
              <a:t>Level five</a:t>
            </a:r>
          </a:p>
        </p:txBody>
      </p:sp>
    </p:spTree>
    <p:extLst>
      <p:ext uri="{BB962C8B-B14F-4D97-AF65-F5344CB8AC3E}">
        <p14:creationId xmlns:p14="http://schemas.microsoft.com/office/powerpoint/2010/main" val="339107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ing and content,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55D1907-0D70-4CB2-988F-97D44F560C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5071" y="1226128"/>
            <a:ext cx="10643755" cy="911374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0" dirty="0"/>
              <a:t>Heading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CCC67DE-D694-40F6-9033-2F22DF4C802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55072" y="2407521"/>
            <a:ext cx="5198919" cy="368155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 noProof="0" dirty="0"/>
              <a:t>Text or object</a:t>
            </a:r>
          </a:p>
          <a:p>
            <a:pPr lvl="1"/>
            <a:r>
              <a:rPr lang="en-GB" noProof="0" dirty="0"/>
              <a:t>Level two</a:t>
            </a:r>
          </a:p>
          <a:p>
            <a:pPr lvl="2"/>
            <a:r>
              <a:rPr lang="en-GB" noProof="0" dirty="0"/>
              <a:t>Level three</a:t>
            </a:r>
          </a:p>
          <a:p>
            <a:pPr lvl="3"/>
            <a:r>
              <a:rPr lang="en-GB" noProof="0" dirty="0"/>
              <a:t>Level four</a:t>
            </a:r>
          </a:p>
          <a:p>
            <a:pPr lvl="4"/>
            <a:r>
              <a:rPr lang="en-GB" noProof="0" dirty="0"/>
              <a:t>Level five</a:t>
            </a:r>
          </a:p>
        </p:txBody>
      </p:sp>
      <p:sp>
        <p:nvSpPr>
          <p:cNvPr id="5" name="Platshållare för innehåll 2">
            <a:extLst>
              <a:ext uri="{FF2B5EF4-FFF2-40B4-BE49-F238E27FC236}">
                <a16:creationId xmlns:a16="http://schemas.microsoft.com/office/drawing/2014/main" id="{7C6F9F6A-5EE1-426E-AAF4-F9163894A51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231083" y="2407521"/>
            <a:ext cx="5198919" cy="368155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 noProof="0" dirty="0"/>
              <a:t>Text or object</a:t>
            </a:r>
          </a:p>
          <a:p>
            <a:pPr lvl="1"/>
            <a:r>
              <a:rPr lang="en-GB" noProof="0" dirty="0"/>
              <a:t>Level two</a:t>
            </a:r>
          </a:p>
          <a:p>
            <a:pPr lvl="2"/>
            <a:r>
              <a:rPr lang="en-GB" noProof="0" dirty="0"/>
              <a:t>Level three</a:t>
            </a:r>
          </a:p>
          <a:p>
            <a:pPr lvl="3"/>
            <a:r>
              <a:rPr lang="en-GB" noProof="0" dirty="0"/>
              <a:t>Level four</a:t>
            </a:r>
          </a:p>
          <a:p>
            <a:pPr lvl="4"/>
            <a:r>
              <a:rPr lang="en-GB" noProof="0" dirty="0"/>
              <a:t>Level five</a:t>
            </a:r>
          </a:p>
        </p:txBody>
      </p:sp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D73A66CF-1C52-44FE-85C6-604CF9819DF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825" y="6140310"/>
            <a:ext cx="5205413" cy="26035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000"/>
            </a:lvl1pPr>
          </a:lstStyle>
          <a:p>
            <a:pPr lvl="0"/>
            <a:r>
              <a:rPr lang="en-GB" noProof="0"/>
              <a:t>Caption</a:t>
            </a:r>
          </a:p>
        </p:txBody>
      </p:sp>
      <p:sp>
        <p:nvSpPr>
          <p:cNvPr id="10" name="Platshållare för text 8">
            <a:extLst>
              <a:ext uri="{FF2B5EF4-FFF2-40B4-BE49-F238E27FC236}">
                <a16:creationId xmlns:a16="http://schemas.microsoft.com/office/drawing/2014/main" id="{02F528CE-D42C-4F3A-A140-BC71A68198D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19234" y="6140310"/>
            <a:ext cx="5205413" cy="26035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000"/>
            </a:lvl1pPr>
          </a:lstStyle>
          <a:p>
            <a:pPr lvl="0"/>
            <a:r>
              <a:rPr lang="en-GB" noProof="0"/>
              <a:t>Caption</a:t>
            </a:r>
          </a:p>
        </p:txBody>
      </p:sp>
    </p:spTree>
    <p:extLst>
      <p:ext uri="{BB962C8B-B14F-4D97-AF65-F5344CB8AC3E}">
        <p14:creationId xmlns:p14="http://schemas.microsoft.com/office/powerpoint/2010/main" val="236564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tshållare för innehåll 11">
            <a:extLst>
              <a:ext uri="{FF2B5EF4-FFF2-40B4-BE49-F238E27FC236}">
                <a16:creationId xmlns:a16="http://schemas.microsoft.com/office/drawing/2014/main" id="{D050437E-6CC0-C23A-1900-CF7C18E11533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768927" y="3917105"/>
            <a:ext cx="5195455" cy="2556024"/>
          </a:xfrm>
        </p:spPr>
        <p:txBody>
          <a:bodyPr tIns="180000"/>
          <a:lstStyle>
            <a:lvl1pPr marL="0" indent="0" algn="ctr">
              <a:buNone/>
              <a:defRPr sz="16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GB" noProof="0" dirty="0"/>
              <a:t>Object</a:t>
            </a:r>
          </a:p>
        </p:txBody>
      </p:sp>
      <p:sp>
        <p:nvSpPr>
          <p:cNvPr id="21" name="Platshållare för innehåll 11">
            <a:extLst>
              <a:ext uri="{FF2B5EF4-FFF2-40B4-BE49-F238E27FC236}">
                <a16:creationId xmlns:a16="http://schemas.microsoft.com/office/drawing/2014/main" id="{9400332B-0C45-E002-DA21-A96E2C64A99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38541" y="1278080"/>
            <a:ext cx="5195455" cy="2556024"/>
          </a:xfrm>
        </p:spPr>
        <p:txBody>
          <a:bodyPr tIns="180000"/>
          <a:lstStyle>
            <a:lvl1pPr marL="0" indent="0" algn="ctr">
              <a:buNone/>
              <a:defRPr sz="16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GB" noProof="0" dirty="0"/>
              <a:t>Object</a:t>
            </a:r>
          </a:p>
        </p:txBody>
      </p:sp>
      <p:sp>
        <p:nvSpPr>
          <p:cNvPr id="19" name="Platshållare för innehåll 11">
            <a:extLst>
              <a:ext uri="{FF2B5EF4-FFF2-40B4-BE49-F238E27FC236}">
                <a16:creationId xmlns:a16="http://schemas.microsoft.com/office/drawing/2014/main" id="{780D5183-1124-D52A-1009-07C0A34F942E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68927" y="1278080"/>
            <a:ext cx="5195455" cy="2556024"/>
          </a:xfrm>
        </p:spPr>
        <p:txBody>
          <a:bodyPr tIns="180000"/>
          <a:lstStyle>
            <a:lvl1pPr marL="0" indent="0" algn="ctr">
              <a:buNone/>
              <a:defRPr sz="16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GB" noProof="0" dirty="0"/>
              <a:t>Object</a:t>
            </a:r>
          </a:p>
        </p:txBody>
      </p:sp>
      <p:sp>
        <p:nvSpPr>
          <p:cNvPr id="25" name="Platshållare för innehåll 11">
            <a:extLst>
              <a:ext uri="{FF2B5EF4-FFF2-40B4-BE49-F238E27FC236}">
                <a16:creationId xmlns:a16="http://schemas.microsoft.com/office/drawing/2014/main" id="{D3916590-C466-0354-8731-D174988D2F46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6238541" y="3917105"/>
            <a:ext cx="5195455" cy="2556024"/>
          </a:xfrm>
        </p:spPr>
        <p:txBody>
          <a:bodyPr tIns="180000"/>
          <a:lstStyle>
            <a:lvl1pPr marL="0" indent="0" algn="ctr">
              <a:buNone/>
              <a:defRPr sz="16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GB" noProof="0" dirty="0"/>
              <a:t>Object</a:t>
            </a:r>
          </a:p>
        </p:txBody>
      </p:sp>
    </p:spTree>
    <p:extLst>
      <p:ext uri="{BB962C8B-B14F-4D97-AF65-F5344CB8AC3E}">
        <p14:creationId xmlns:p14="http://schemas.microsoft.com/office/powerpoint/2010/main" val="98062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8">
            <a:extLst>
              <a:ext uri="{FF2B5EF4-FFF2-40B4-BE49-F238E27FC236}">
                <a16:creationId xmlns:a16="http://schemas.microsoft.com/office/drawing/2014/main" id="{94B8175F-83A9-2717-F97C-EBBAC8F9A3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76288" y="3573754"/>
            <a:ext cx="5205413" cy="260350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1pPr>
          </a:lstStyle>
          <a:p>
            <a:pPr lvl="0"/>
            <a:r>
              <a:rPr lang="en-GB" noProof="0"/>
              <a:t>Caption</a:t>
            </a:r>
          </a:p>
        </p:txBody>
      </p:sp>
      <p:sp>
        <p:nvSpPr>
          <p:cNvPr id="3" name="Platshållare för text 8">
            <a:extLst>
              <a:ext uri="{FF2B5EF4-FFF2-40B4-BE49-F238E27FC236}">
                <a16:creationId xmlns:a16="http://schemas.microsoft.com/office/drawing/2014/main" id="{2397D805-AA6C-5495-AAD4-0F122F763B9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28439" y="3573754"/>
            <a:ext cx="5205413" cy="260350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1pPr>
          </a:lstStyle>
          <a:p>
            <a:pPr lvl="0"/>
            <a:r>
              <a:rPr lang="en-GB" noProof="0"/>
              <a:t>Caption</a:t>
            </a:r>
          </a:p>
        </p:txBody>
      </p:sp>
      <p:sp>
        <p:nvSpPr>
          <p:cNvPr id="4" name="Platshållare för text 8">
            <a:extLst>
              <a:ext uri="{FF2B5EF4-FFF2-40B4-BE49-F238E27FC236}">
                <a16:creationId xmlns:a16="http://schemas.microsoft.com/office/drawing/2014/main" id="{2DFF04D3-6634-F281-CEED-10ECC6207D1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76288" y="6212779"/>
            <a:ext cx="5205413" cy="260350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1pPr>
          </a:lstStyle>
          <a:p>
            <a:pPr lvl="0"/>
            <a:r>
              <a:rPr lang="en-GB" noProof="0"/>
              <a:t>Caption</a:t>
            </a:r>
          </a:p>
        </p:txBody>
      </p:sp>
      <p:sp>
        <p:nvSpPr>
          <p:cNvPr id="5" name="Platshållare för text 8">
            <a:extLst>
              <a:ext uri="{FF2B5EF4-FFF2-40B4-BE49-F238E27FC236}">
                <a16:creationId xmlns:a16="http://schemas.microsoft.com/office/drawing/2014/main" id="{387DC897-BFD0-73ED-1546-28713A04897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228439" y="6212779"/>
            <a:ext cx="5205413" cy="260350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0"/>
              </a:spcBef>
              <a:buFontTx/>
              <a:buNone/>
              <a:defRPr sz="1000"/>
            </a:lvl1pPr>
          </a:lstStyle>
          <a:p>
            <a:pPr lvl="0"/>
            <a:r>
              <a:rPr lang="en-GB" noProof="0"/>
              <a:t>Caption</a:t>
            </a:r>
          </a:p>
        </p:txBody>
      </p:sp>
      <p:sp>
        <p:nvSpPr>
          <p:cNvPr id="6" name="Platshållare för bild 2">
            <a:extLst>
              <a:ext uri="{FF2B5EF4-FFF2-40B4-BE49-F238E27FC236}">
                <a16:creationId xmlns:a16="http://schemas.microsoft.com/office/drawing/2014/main" id="{78BF263B-91EF-714E-2ABC-0549F1010817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776288" y="1273843"/>
            <a:ext cx="5187950" cy="2233613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7" name="Platshållare för bild 2">
            <a:extLst>
              <a:ext uri="{FF2B5EF4-FFF2-40B4-BE49-F238E27FC236}">
                <a16:creationId xmlns:a16="http://schemas.microsoft.com/office/drawing/2014/main" id="{0B343B97-F87E-4B3A-47B2-5CBA45776926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226595" y="1273843"/>
            <a:ext cx="5187950" cy="2233613"/>
          </a:xfr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ts val="3000"/>
              </a:lnSpc>
              <a:spcBef>
                <a:spcPts val="1000"/>
              </a:spcBef>
              <a:spcAft>
                <a:spcPts val="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600"/>
            </a:lvl1pPr>
          </a:lstStyle>
          <a:p>
            <a:pPr marL="0" marR="0" lvl="0" indent="0" algn="ctr" defTabSz="914400" rtl="0" eaLnBrk="1" fontAlgn="auto" latinLnBrk="0" hangingPunct="1">
              <a:lnSpc>
                <a:spcPts val="3000"/>
              </a:lnSpc>
              <a:spcBef>
                <a:spcPts val="1000"/>
              </a:spcBef>
              <a:spcAft>
                <a:spcPts val="0"/>
              </a:spcAft>
              <a:buClrTx/>
              <a:buSzPct val="90000"/>
              <a:buFont typeface="Arial" panose="020B0604020202020204" pitchFamily="34" charset="0"/>
              <a:buNone/>
              <a:tabLst/>
              <a:defRPr/>
            </a:pPr>
            <a:r>
              <a:rPr lang="en-GB" noProof="0" dirty="0"/>
              <a:t>Image</a:t>
            </a:r>
          </a:p>
          <a:p>
            <a:endParaRPr lang="en-GB" noProof="0" dirty="0"/>
          </a:p>
        </p:txBody>
      </p:sp>
      <p:sp>
        <p:nvSpPr>
          <p:cNvPr id="8" name="Platshållare för bild 2">
            <a:extLst>
              <a:ext uri="{FF2B5EF4-FFF2-40B4-BE49-F238E27FC236}">
                <a16:creationId xmlns:a16="http://schemas.microsoft.com/office/drawing/2014/main" id="{B2F7EFA3-DB44-B80B-36FF-D5362E62F3FF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776288" y="3908808"/>
            <a:ext cx="5187950" cy="2233613"/>
          </a:xfr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ts val="3000"/>
              </a:lnSpc>
              <a:spcBef>
                <a:spcPts val="1000"/>
              </a:spcBef>
              <a:spcAft>
                <a:spcPts val="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600"/>
            </a:lvl1pPr>
          </a:lstStyle>
          <a:p>
            <a:pPr marL="0" marR="0" lvl="0" indent="0" algn="ctr" defTabSz="914400" rtl="0" eaLnBrk="1" fontAlgn="auto" latinLnBrk="0" hangingPunct="1">
              <a:lnSpc>
                <a:spcPts val="3000"/>
              </a:lnSpc>
              <a:spcBef>
                <a:spcPts val="1000"/>
              </a:spcBef>
              <a:spcAft>
                <a:spcPts val="0"/>
              </a:spcAft>
              <a:buClrTx/>
              <a:buSzPct val="90000"/>
              <a:buFont typeface="Arial" panose="020B0604020202020204" pitchFamily="34" charset="0"/>
              <a:buNone/>
              <a:tabLst/>
              <a:defRPr/>
            </a:pPr>
            <a:r>
              <a:rPr lang="en-GB" noProof="0" dirty="0"/>
              <a:t>Image</a:t>
            </a:r>
          </a:p>
          <a:p>
            <a:endParaRPr lang="en-GB" noProof="0" dirty="0"/>
          </a:p>
        </p:txBody>
      </p:sp>
      <p:sp>
        <p:nvSpPr>
          <p:cNvPr id="9" name="Platshållare för bild 2">
            <a:extLst>
              <a:ext uri="{FF2B5EF4-FFF2-40B4-BE49-F238E27FC236}">
                <a16:creationId xmlns:a16="http://schemas.microsoft.com/office/drawing/2014/main" id="{676703E0-584C-D0B9-DA78-24966E7DD837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6226595" y="3908808"/>
            <a:ext cx="5187950" cy="2233613"/>
          </a:xfr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ts val="3000"/>
              </a:lnSpc>
              <a:spcBef>
                <a:spcPts val="1000"/>
              </a:spcBef>
              <a:spcAft>
                <a:spcPts val="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600"/>
            </a:lvl1pPr>
          </a:lstStyle>
          <a:p>
            <a:pPr marL="0" marR="0" lvl="0" indent="0" algn="ctr" defTabSz="914400" rtl="0" eaLnBrk="1" fontAlgn="auto" latinLnBrk="0" hangingPunct="1">
              <a:lnSpc>
                <a:spcPts val="3000"/>
              </a:lnSpc>
              <a:spcBef>
                <a:spcPts val="1000"/>
              </a:spcBef>
              <a:spcAft>
                <a:spcPts val="0"/>
              </a:spcAft>
              <a:buClrTx/>
              <a:buSzPct val="90000"/>
              <a:buFont typeface="Arial" panose="020B0604020202020204" pitchFamily="34" charset="0"/>
              <a:buNone/>
              <a:tabLst/>
              <a:defRPr/>
            </a:pPr>
            <a:r>
              <a:rPr lang="en-GB" noProof="0" dirty="0"/>
              <a:t>Image</a:t>
            </a:r>
          </a:p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95551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-page image,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25318C5A-2D8C-D0F2-6536-D7ADE78EE57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" name="Grupp 2">
            <a:extLst>
              <a:ext uri="{FF2B5EF4-FFF2-40B4-BE49-F238E27FC236}">
                <a16:creationId xmlns:a16="http://schemas.microsoft.com/office/drawing/2014/main" id="{6814DD0C-F668-96F2-F7F2-15D7A281EA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4" name="Freeform 5">
              <a:extLst>
                <a:ext uri="{FF2B5EF4-FFF2-40B4-BE49-F238E27FC236}">
                  <a16:creationId xmlns:a16="http://schemas.microsoft.com/office/drawing/2014/main" id="{064E651B-8D10-C12E-190C-47C9A951DF3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67549821-3C11-0C15-9254-429FEFB9DA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300AE53-4A7C-9D5F-DA99-C547D98805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C1BF739F-7B22-3D21-BD7A-7C3C5DA7FC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07CC746F-1C46-9400-2EDC-8DA74B5D6D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0" name="Platshållare för innehåll 11">
            <a:extLst>
              <a:ext uri="{FF2B5EF4-FFF2-40B4-BE49-F238E27FC236}">
                <a16:creationId xmlns:a16="http://schemas.microsoft.com/office/drawing/2014/main" id="{CE7F0BDE-B405-72B9-6BA6-505DED7244D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0" y="0"/>
            <a:ext cx="12192000" cy="6858000"/>
          </a:xfrm>
        </p:spPr>
        <p:txBody>
          <a:bodyPr tIns="2088000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GB" noProof="0" dirty="0"/>
              <a:t>Image/movie</a:t>
            </a:r>
          </a:p>
        </p:txBody>
      </p:sp>
    </p:spTree>
    <p:extLst>
      <p:ext uri="{BB962C8B-B14F-4D97-AF65-F5344CB8AC3E}">
        <p14:creationId xmlns:p14="http://schemas.microsoft.com/office/powerpoint/2010/main" val="35535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-page image, black with colored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0EA7D982-B189-1681-75C1-88C1B8E61BB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5" name="Grupp 4">
            <a:extLst>
              <a:ext uri="{FF2B5EF4-FFF2-40B4-BE49-F238E27FC236}">
                <a16:creationId xmlns:a16="http://schemas.microsoft.com/office/drawing/2014/main" id="{E54BB023-95C6-1D76-F40D-8E693C88C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9718F0A3-27D8-1DC9-099D-B442B42A0D5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BC0387EA-9983-7FFE-CC27-AE6115D3C3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681F93D0-B492-5097-3FEE-BFBDF9727BC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034B8AC9-D9F0-60B1-A1B8-7B7EE929C58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E3834F04-7C39-7A57-DC7A-8362FE8FE87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9" name="Platshållare för innehåll 11">
            <a:extLst>
              <a:ext uri="{FF2B5EF4-FFF2-40B4-BE49-F238E27FC236}">
                <a16:creationId xmlns:a16="http://schemas.microsoft.com/office/drawing/2014/main" id="{F31832F5-047C-3953-60E2-750C33D9751C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0" y="0"/>
            <a:ext cx="12192000" cy="6858000"/>
          </a:xfrm>
        </p:spPr>
        <p:txBody>
          <a:bodyPr tIns="2088000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GB" noProof="0" dirty="0"/>
              <a:t>Image/movie</a:t>
            </a:r>
          </a:p>
        </p:txBody>
      </p:sp>
      <p:sp>
        <p:nvSpPr>
          <p:cNvPr id="20" name="Platshållare för text 3">
            <a:extLst>
              <a:ext uri="{FF2B5EF4-FFF2-40B4-BE49-F238E27FC236}">
                <a16:creationId xmlns:a16="http://schemas.microsoft.com/office/drawing/2014/main" id="{7A046878-EB98-C8BA-DA36-8A4D81E90FB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0" y="4510216"/>
            <a:ext cx="5197718" cy="1593701"/>
          </a:xfrm>
          <a:solidFill>
            <a:schemeClr val="accent1">
              <a:alpha val="80000"/>
            </a:schemeClr>
          </a:solidFill>
        </p:spPr>
        <p:txBody>
          <a:bodyPr lIns="251999" tIns="180000" rIns="180000" bIns="180000"/>
          <a:lstStyle>
            <a:lvl1pPr marL="228600" indent="-228600">
              <a:defRPr>
                <a:solidFill>
                  <a:schemeClr val="bg1"/>
                </a:solidFill>
              </a:defRPr>
            </a:lvl1pPr>
          </a:lstStyle>
          <a:p>
            <a:pPr marL="0" indent="0">
              <a:buNone/>
            </a:pPr>
            <a:r>
              <a:rPr lang="sv-SE" dirty="0"/>
              <a:t>An </a:t>
            </a:r>
            <a:r>
              <a:rPr lang="sv-SE" dirty="0" err="1"/>
              <a:t>explanatory</a:t>
            </a:r>
            <a:r>
              <a:rPr lang="sv-SE" dirty="0"/>
              <a:t> text or </a:t>
            </a:r>
            <a:r>
              <a:rPr lang="sv-SE" dirty="0" err="1"/>
              <a:t>message</a:t>
            </a:r>
            <a:r>
              <a:rPr lang="sv-SE" dirty="0"/>
              <a:t> </a:t>
            </a:r>
            <a:r>
              <a:rPr lang="sv-SE" dirty="0" err="1"/>
              <a:t>placed</a:t>
            </a:r>
            <a:r>
              <a:rPr lang="sv-SE" dirty="0"/>
              <a:t> on a </a:t>
            </a:r>
            <a:r>
              <a:rPr lang="sv-SE" dirty="0" err="1"/>
              <a:t>background</a:t>
            </a:r>
            <a:r>
              <a:rPr lang="sv-SE" dirty="0"/>
              <a:t> color </a:t>
            </a:r>
            <a:r>
              <a:rPr lang="sv-SE" dirty="0" err="1"/>
              <a:t>that</a:t>
            </a:r>
            <a:r>
              <a:rPr lang="sv-SE" dirty="0"/>
              <a:t> </a:t>
            </a:r>
            <a:r>
              <a:rPr lang="sv-SE" dirty="0" err="1"/>
              <a:t>complements</a:t>
            </a:r>
            <a:r>
              <a:rPr lang="sv-SE" dirty="0"/>
              <a:t> the image.</a:t>
            </a:r>
            <a:endParaRPr lang="sv-S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76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-page image,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D4F218B2-A704-DA25-0672-198C3CA274B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Platshållare för innehåll 11">
            <a:extLst>
              <a:ext uri="{FF2B5EF4-FFF2-40B4-BE49-F238E27FC236}">
                <a16:creationId xmlns:a16="http://schemas.microsoft.com/office/drawing/2014/main" id="{7B525BC2-6D5C-E2EF-8810-0C3DDE96CFD4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0" y="0"/>
            <a:ext cx="12192000" cy="6858000"/>
          </a:xfrm>
          <a:noFill/>
        </p:spPr>
        <p:txBody>
          <a:bodyPr tIns="2088000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GB" noProof="0" dirty="0"/>
              <a:t>Image/movie</a:t>
            </a:r>
          </a:p>
        </p:txBody>
      </p:sp>
      <p:grpSp>
        <p:nvGrpSpPr>
          <p:cNvPr id="5" name="Grupp 4">
            <a:extLst>
              <a:ext uri="{FF2B5EF4-FFF2-40B4-BE49-F238E27FC236}">
                <a16:creationId xmlns:a16="http://schemas.microsoft.com/office/drawing/2014/main" id="{02020057-22A9-E989-27BE-73E5DAE2D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7865AD6-6EA8-7F23-D746-C6D5AC389E7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9CBD8869-4DD9-4A48-492F-3FB35A7E95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D00D92F9-6751-758A-37B2-D13B249DBCE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17AE0E66-BEF1-7132-727A-DB3D7B84CA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83415B7F-10CD-6952-FF95-FD515C79948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</p:spTree>
    <p:extLst>
      <p:ext uri="{BB962C8B-B14F-4D97-AF65-F5344CB8AC3E}">
        <p14:creationId xmlns:p14="http://schemas.microsoft.com/office/powerpoint/2010/main" val="24680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ing,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244EC2FD-BC9A-48B1-8311-548D1332431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1A2E631D-57F7-4466-9422-5DF057A37B4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235200"/>
            <a:ext cx="9144000" cy="2387600"/>
          </a:xfrm>
        </p:spPr>
        <p:txBody>
          <a:bodyPr anchor="ctr"/>
          <a:lstStyle>
            <a:lvl1pPr algn="ctr">
              <a:lnSpc>
                <a:spcPts val="5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Section heading </a:t>
            </a:r>
          </a:p>
        </p:txBody>
      </p:sp>
      <p:grpSp>
        <p:nvGrpSpPr>
          <p:cNvPr id="16" name="Grupp 15">
            <a:extLst>
              <a:ext uri="{FF2B5EF4-FFF2-40B4-BE49-F238E27FC236}">
                <a16:creationId xmlns:a16="http://schemas.microsoft.com/office/drawing/2014/main" id="{94A9C963-ED04-41BD-8D28-415BB3BAC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02CA2365-A94F-4ED0-819A-EFFBD6E13A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910E550A-B98B-4ADA-AD2F-D094FE3AAF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72D2CB4C-85D6-4CEB-9EE1-0E0043FD83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E791EDC4-8302-4829-8B4B-A1D52FD2C0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7F57A86D-80CD-43BB-ABCA-763C7277C56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403483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ing,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D76C1C41-E436-FE2F-ED47-6E774734C48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5" name="Grupp 4">
            <a:extLst>
              <a:ext uri="{FF2B5EF4-FFF2-40B4-BE49-F238E27FC236}">
                <a16:creationId xmlns:a16="http://schemas.microsoft.com/office/drawing/2014/main" id="{0BB85ED1-A584-FAAF-C297-4EE04CF48E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C46BF6F8-4A84-4A09-2629-16EAA95A8E8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2B38E7C7-1E9E-AF73-2356-60161EB1946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98BA6368-52AA-A279-60B7-E79DC84CAA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B71404E9-1B09-D0BD-C182-AC626E848C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F74411CB-3D31-37CD-46A9-3FC92AF535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7" name="Rubrik 1">
            <a:extLst>
              <a:ext uri="{FF2B5EF4-FFF2-40B4-BE49-F238E27FC236}">
                <a16:creationId xmlns:a16="http://schemas.microsoft.com/office/drawing/2014/main" id="{347D1A05-FED9-5ABA-5849-3DE31E7E6CF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235200"/>
            <a:ext cx="9144000" cy="2387600"/>
          </a:xfrm>
        </p:spPr>
        <p:txBody>
          <a:bodyPr anchor="ctr"/>
          <a:lstStyle>
            <a:lvl1pPr algn="ctr">
              <a:lnSpc>
                <a:spcPts val="5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Section heading </a:t>
            </a:r>
          </a:p>
        </p:txBody>
      </p:sp>
    </p:spTree>
    <p:extLst>
      <p:ext uri="{BB962C8B-B14F-4D97-AF65-F5344CB8AC3E}">
        <p14:creationId xmlns:p14="http://schemas.microsoft.com/office/powerpoint/2010/main" val="59302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Bildobjekt 14" descr="Ordbild med SLU:s löfte: Science and education for sustainable Life">
            <a:extLst>
              <a:ext uri="{FF2B5EF4-FFF2-40B4-BE49-F238E27FC236}">
                <a16:creationId xmlns:a16="http://schemas.microsoft.com/office/drawing/2014/main" id="{74081A9A-4278-BF0D-4C1C-CB90496D32B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334"/>
          <a:stretch>
            <a:fillRect/>
          </a:stretch>
        </p:blipFill>
        <p:spPr>
          <a:xfrm>
            <a:off x="10017029" y="24600"/>
            <a:ext cx="2174971" cy="6824702"/>
          </a:xfrm>
          <a:prstGeom prst="rect">
            <a:avLst/>
          </a:prstGeom>
        </p:spPr>
      </p:pic>
      <p:sp>
        <p:nvSpPr>
          <p:cNvPr id="17" name="Rubrik 1">
            <a:extLst>
              <a:ext uri="{FF2B5EF4-FFF2-40B4-BE49-F238E27FC236}">
                <a16:creationId xmlns:a16="http://schemas.microsoft.com/office/drawing/2014/main" id="{A7B9CA09-6A26-D3E4-857E-4FFEFC418E6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5071" y="887104"/>
            <a:ext cx="8181111" cy="1529246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GB" noProof="0" dirty="0"/>
              <a:t>Thank you for your attention</a:t>
            </a:r>
          </a:p>
        </p:txBody>
      </p:sp>
      <p:sp>
        <p:nvSpPr>
          <p:cNvPr id="18" name="Platshållare för text 6">
            <a:extLst>
              <a:ext uri="{FF2B5EF4-FFF2-40B4-BE49-F238E27FC236}">
                <a16:creationId xmlns:a16="http://schemas.microsoft.com/office/drawing/2014/main" id="{4CDF4BED-4388-A9E9-6622-AE2F826C742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825" y="3195449"/>
            <a:ext cx="6501784" cy="2427429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aseline="0"/>
            </a:lvl1pPr>
          </a:lstStyle>
          <a:p>
            <a:pPr lvl="0"/>
            <a:r>
              <a:rPr lang="en-GB" noProof="0" dirty="0"/>
              <a:t>Name, organisation, phone, email, web address etc.</a:t>
            </a:r>
          </a:p>
        </p:txBody>
      </p:sp>
      <p:sp>
        <p:nvSpPr>
          <p:cNvPr id="19" name="Platshållare för text 6">
            <a:extLst>
              <a:ext uri="{FF2B5EF4-FFF2-40B4-BE49-F238E27FC236}">
                <a16:creationId xmlns:a16="http://schemas.microsoft.com/office/drawing/2014/main" id="{1F47BC72-9B67-4F97-3562-35143FFD57B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58825" y="2868783"/>
            <a:ext cx="6501784" cy="291089"/>
          </a:xfrm>
        </p:spPr>
        <p:txBody>
          <a:bodyPr anchor="b"/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1800" cap="all" baseline="0"/>
            </a:lvl1pPr>
          </a:lstStyle>
          <a:p>
            <a:r>
              <a:rPr lang="en-GB" sz="1600" noProof="0" dirty="0"/>
              <a:t>contact details</a:t>
            </a:r>
          </a:p>
        </p:txBody>
      </p:sp>
    </p:spTree>
    <p:extLst>
      <p:ext uri="{BB962C8B-B14F-4D97-AF65-F5344CB8AC3E}">
        <p14:creationId xmlns:p14="http://schemas.microsoft.com/office/powerpoint/2010/main" val="289022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5D002A85-B127-475E-ADC4-27F8DC22C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072" y="800100"/>
            <a:ext cx="10515600" cy="88019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en-GB" noProof="0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58FD374E-AE23-4243-BB8A-E206234C66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5072" y="1960708"/>
            <a:ext cx="10515600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/>
              <a:t>Klicka här för att ändra format på bakgrundstexten</a:t>
            </a:r>
          </a:p>
          <a:p>
            <a:pPr lvl="1"/>
            <a:r>
              <a:rPr lang="en-GB" noProof="0"/>
              <a:t>Nivå två</a:t>
            </a:r>
          </a:p>
          <a:p>
            <a:pPr lvl="2"/>
            <a:r>
              <a:rPr lang="en-GB" noProof="0"/>
              <a:t>Nivå tre</a:t>
            </a:r>
          </a:p>
          <a:p>
            <a:pPr lvl="3"/>
            <a:r>
              <a:rPr lang="en-GB" noProof="0"/>
              <a:t>Nivå fyra</a:t>
            </a:r>
          </a:p>
          <a:p>
            <a:pPr lvl="4"/>
            <a:r>
              <a:rPr lang="en-GB" noProof="0"/>
              <a:t>Nivå fem</a:t>
            </a:r>
          </a:p>
        </p:txBody>
      </p:sp>
      <p:pic>
        <p:nvPicPr>
          <p:cNvPr id="10" name="Bildobjekt 9" descr="SLU's logotype.">
            <a:extLst>
              <a:ext uri="{FF2B5EF4-FFF2-40B4-BE49-F238E27FC236}">
                <a16:creationId xmlns:a16="http://schemas.microsoft.com/office/drawing/2014/main" id="{6CBB460D-1B7A-4441-A3D9-64BD73112B98}"/>
              </a:ext>
            </a:extLst>
          </p:cNvPr>
          <p:cNvPicPr>
            <a:picLocks noChangeAspect="1"/>
          </p:cNvPicPr>
          <p:nvPr userDrawn="1"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072" y="258978"/>
            <a:ext cx="503569" cy="50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971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1" r:id="rId2"/>
    <p:sldLayoutId id="2147483662" r:id="rId3"/>
    <p:sldLayoutId id="2147483680" r:id="rId4"/>
    <p:sldLayoutId id="2147483681" r:id="rId5"/>
    <p:sldLayoutId id="2147483663" r:id="rId6"/>
    <p:sldLayoutId id="2147483664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68" r:id="rId13"/>
    <p:sldLayoutId id="2147483669" r:id="rId14"/>
    <p:sldLayoutId id="2147483670" r:id="rId15"/>
    <p:sldLayoutId id="2147483671" r:id="rId16"/>
    <p:sldLayoutId id="2147483673" r:id="rId17"/>
    <p:sldLayoutId id="2147483674" r:id="rId18"/>
    <p:sldLayoutId id="2147483672" r:id="rId19"/>
    <p:sldLayoutId id="2147483667" r:id="rId20"/>
    <p:sldLayoutId id="2147483675" r:id="rId21"/>
    <p:sldLayoutId id="2147483676" r:id="rId22"/>
    <p:sldLayoutId id="2147483688" r:id="rId23"/>
    <p:sldLayoutId id="2147483678" r:id="rId2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ts val="3600"/>
        </a:lnSpc>
        <a:spcBef>
          <a:spcPct val="0"/>
        </a:spcBef>
        <a:buNone/>
        <a:defRPr sz="3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ts val="3000"/>
        </a:lnSpc>
        <a:spcBef>
          <a:spcPts val="1000"/>
        </a:spcBef>
        <a:buSzPct val="90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8313" indent="-219075" algn="l" defTabSz="914400" rtl="0" eaLnBrk="1" latinLnBrk="0" hangingPunct="1">
        <a:lnSpc>
          <a:spcPct val="90000"/>
        </a:lnSpc>
        <a:spcBef>
          <a:spcPts val="300"/>
        </a:spcBef>
        <a:buSzPct val="90000"/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468313" indent="-219075" algn="l" defTabSz="914400" rtl="0" eaLnBrk="1" latinLnBrk="0" hangingPunct="1">
        <a:lnSpc>
          <a:spcPct val="90000"/>
        </a:lnSpc>
        <a:spcBef>
          <a:spcPts val="300"/>
        </a:spcBef>
        <a:buSzPct val="90000"/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468313" indent="-219075" algn="l" defTabSz="914400" rtl="0" eaLnBrk="1" latinLnBrk="0" hangingPunct="1">
        <a:lnSpc>
          <a:spcPct val="90000"/>
        </a:lnSpc>
        <a:spcBef>
          <a:spcPts val="300"/>
        </a:spcBef>
        <a:buSzPct val="90000"/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468313" indent="-219075" algn="l" defTabSz="914400" rtl="0" eaLnBrk="1" latinLnBrk="0" hangingPunct="1">
        <a:lnSpc>
          <a:spcPct val="90000"/>
        </a:lnSpc>
        <a:spcBef>
          <a:spcPts val="300"/>
        </a:spcBef>
        <a:buSzPct val="90000"/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internt.slu.se/ppt-templates" TargetMode="Externa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E0ABC47-70E0-485C-8D48-C985B0B85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Not sure </a:t>
            </a:r>
            <a:r>
              <a:rPr lang="sv-SE" dirty="0" err="1"/>
              <a:t>how</a:t>
            </a:r>
            <a:r>
              <a:rPr lang="sv-SE" dirty="0"/>
              <a:t> the template </a:t>
            </a:r>
            <a:r>
              <a:rPr lang="sv-SE" dirty="0" err="1"/>
              <a:t>works</a:t>
            </a:r>
            <a:r>
              <a:rPr lang="sv-SE" dirty="0"/>
              <a:t>?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7F78AEFE-590F-6091-444D-F901E393C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SE" dirty="0" err="1"/>
              <a:t>There</a:t>
            </a:r>
            <a:r>
              <a:rPr lang="sv-SE" dirty="0"/>
              <a:t> </a:t>
            </a:r>
            <a:r>
              <a:rPr lang="sv-SE" dirty="0" err="1"/>
              <a:t>are</a:t>
            </a:r>
            <a:r>
              <a:rPr lang="sv-SE" dirty="0"/>
              <a:t> short </a:t>
            </a:r>
            <a:r>
              <a:rPr lang="sv-SE" dirty="0" err="1"/>
              <a:t>instructional</a:t>
            </a:r>
            <a:r>
              <a:rPr lang="sv-SE" dirty="0"/>
              <a:t> videos </a:t>
            </a:r>
            <a:br>
              <a:rPr lang="sv-SE" dirty="0"/>
            </a:br>
            <a:r>
              <a:rPr lang="sv-SE" dirty="0"/>
              <a:t>on </a:t>
            </a:r>
            <a:r>
              <a:rPr lang="sv-SE" dirty="0" err="1"/>
              <a:t>how</a:t>
            </a:r>
            <a:r>
              <a:rPr lang="sv-SE" dirty="0"/>
              <a:t> to </a:t>
            </a:r>
            <a:r>
              <a:rPr lang="sv-SE" dirty="0" err="1"/>
              <a:t>use</a:t>
            </a:r>
            <a:r>
              <a:rPr lang="sv-SE" dirty="0"/>
              <a:t> the SLU Powerpoint </a:t>
            </a:r>
            <a:br>
              <a:rPr lang="sv-SE" dirty="0"/>
            </a:br>
            <a:r>
              <a:rPr lang="sv-SE" dirty="0"/>
              <a:t>templates on the </a:t>
            </a:r>
            <a:r>
              <a:rPr lang="sv-SE" dirty="0" err="1"/>
              <a:t>staff</a:t>
            </a:r>
            <a:r>
              <a:rPr lang="sv-SE" dirty="0"/>
              <a:t> </a:t>
            </a:r>
            <a:r>
              <a:rPr lang="sv-SE" dirty="0" err="1"/>
              <a:t>website</a:t>
            </a:r>
            <a:r>
              <a:rPr lang="sv-SE" dirty="0"/>
              <a:t>.</a:t>
            </a:r>
          </a:p>
          <a:p>
            <a:pPr marL="0" indent="0">
              <a:buNone/>
            </a:pPr>
            <a:endParaRPr lang="sv-SE" dirty="0"/>
          </a:p>
          <a:p>
            <a:r>
              <a:rPr lang="sv-SE" dirty="0">
                <a:hlinkClick r:id="rId2"/>
              </a:rPr>
              <a:t>https://internt.slu.se/ppt-templates</a:t>
            </a:r>
            <a:endParaRPr lang="sv-SE" dirty="0"/>
          </a:p>
        </p:txBody>
      </p:sp>
      <p:grpSp>
        <p:nvGrpSpPr>
          <p:cNvPr id="20" name="Grupp 19" descr="Front image of the instructional video Change colour of the wedge.">
            <a:extLst>
              <a:ext uri="{FF2B5EF4-FFF2-40B4-BE49-F238E27FC236}">
                <a16:creationId xmlns:a16="http://schemas.microsoft.com/office/drawing/2014/main" id="{17E4997B-4F64-00E9-FB0F-EE0D78AA0891}"/>
              </a:ext>
            </a:extLst>
          </p:cNvPr>
          <p:cNvGrpSpPr/>
          <p:nvPr/>
        </p:nvGrpSpPr>
        <p:grpSpPr>
          <a:xfrm>
            <a:off x="6117791" y="4033024"/>
            <a:ext cx="3693589" cy="2081403"/>
            <a:chOff x="6117791" y="4033024"/>
            <a:chExt cx="3693589" cy="2081403"/>
          </a:xfrm>
        </p:grpSpPr>
        <p:pic>
          <p:nvPicPr>
            <p:cNvPr id="19" name="Bildobjekt 18">
              <a:extLst>
                <a:ext uri="{FF2B5EF4-FFF2-40B4-BE49-F238E27FC236}">
                  <a16:creationId xmlns:a16="http://schemas.microsoft.com/office/drawing/2014/main" id="{E3E0C799-6830-E654-E8AE-101F17F775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17791" y="4033024"/>
              <a:ext cx="3693589" cy="2081403"/>
            </a:xfrm>
            <a:prstGeom prst="rect">
              <a:avLst/>
            </a:prstGeom>
          </p:spPr>
        </p:pic>
        <p:grpSp>
          <p:nvGrpSpPr>
            <p:cNvPr id="55" name="Grupp 54">
              <a:extLst>
                <a:ext uri="{FF2B5EF4-FFF2-40B4-BE49-F238E27FC236}">
                  <a16:creationId xmlns:a16="http://schemas.microsoft.com/office/drawing/2014/main" id="{87721910-0C0A-A843-9C3E-282D9C893D6E}"/>
                </a:ext>
              </a:extLst>
            </p:cNvPr>
            <p:cNvGrpSpPr/>
            <p:nvPr/>
          </p:nvGrpSpPr>
          <p:grpSpPr>
            <a:xfrm>
              <a:off x="7250667" y="4308411"/>
              <a:ext cx="1541876" cy="1541876"/>
              <a:chOff x="7873807" y="3291635"/>
              <a:chExt cx="1913324" cy="1913324"/>
            </a:xfrm>
          </p:grpSpPr>
          <p:sp>
            <p:nvSpPr>
              <p:cNvPr id="56" name="Ellips 55">
                <a:extLst>
                  <a:ext uri="{FF2B5EF4-FFF2-40B4-BE49-F238E27FC236}">
                    <a16:creationId xmlns:a16="http://schemas.microsoft.com/office/drawing/2014/main" id="{A3A5901D-EE9D-3FEA-2D69-97697A3BE735}"/>
                  </a:ext>
                </a:extLst>
              </p:cNvPr>
              <p:cNvSpPr/>
              <p:nvPr/>
            </p:nvSpPr>
            <p:spPr>
              <a:xfrm>
                <a:off x="7873807" y="3291635"/>
                <a:ext cx="1913324" cy="1913324"/>
              </a:xfrm>
              <a:prstGeom prst="ellipse">
                <a:avLst/>
              </a:prstGeom>
              <a:noFill/>
              <a:ln w="158750">
                <a:solidFill>
                  <a:schemeClr val="bg1">
                    <a:alpha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2400"/>
              </a:p>
            </p:txBody>
          </p:sp>
          <p:sp>
            <p:nvSpPr>
              <p:cNvPr id="57" name="Triangel 56">
                <a:extLst>
                  <a:ext uri="{FF2B5EF4-FFF2-40B4-BE49-F238E27FC236}">
                    <a16:creationId xmlns:a16="http://schemas.microsoft.com/office/drawing/2014/main" id="{05B1C7E5-D0B0-E469-5575-520CA1A2A8C6}"/>
                  </a:ext>
                </a:extLst>
              </p:cNvPr>
              <p:cNvSpPr/>
              <p:nvPr/>
            </p:nvSpPr>
            <p:spPr>
              <a:xfrm rot="5400000">
                <a:off x="8365809" y="3830668"/>
                <a:ext cx="1311054" cy="835258"/>
              </a:xfrm>
              <a:prstGeom prst="triangle">
                <a:avLst/>
              </a:prstGeom>
              <a:solidFill>
                <a:schemeClr val="bg1">
                  <a:alpha val="59724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2400"/>
              </a:p>
            </p:txBody>
          </p:sp>
        </p:grpSp>
      </p:grpSp>
      <p:grpSp>
        <p:nvGrpSpPr>
          <p:cNvPr id="17" name="Grupp 16" descr="Front image of the instructional video Change to your own picture.">
            <a:extLst>
              <a:ext uri="{FF2B5EF4-FFF2-40B4-BE49-F238E27FC236}">
                <a16:creationId xmlns:a16="http://schemas.microsoft.com/office/drawing/2014/main" id="{BBE89377-8480-4D04-77BE-88C6ABCB0D33}"/>
              </a:ext>
            </a:extLst>
          </p:cNvPr>
          <p:cNvGrpSpPr/>
          <p:nvPr/>
        </p:nvGrpSpPr>
        <p:grpSpPr>
          <a:xfrm>
            <a:off x="7212645" y="2814655"/>
            <a:ext cx="3598110" cy="2027599"/>
            <a:chOff x="7212645" y="2814655"/>
            <a:chExt cx="3598110" cy="2027599"/>
          </a:xfrm>
        </p:grpSpPr>
        <p:pic>
          <p:nvPicPr>
            <p:cNvPr id="16" name="Bildobjekt 15">
              <a:extLst>
                <a:ext uri="{FF2B5EF4-FFF2-40B4-BE49-F238E27FC236}">
                  <a16:creationId xmlns:a16="http://schemas.microsoft.com/office/drawing/2014/main" id="{AE0E97C8-364B-B553-EE19-B0FFCC018B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12645" y="2814655"/>
              <a:ext cx="3598110" cy="2027599"/>
            </a:xfrm>
            <a:prstGeom prst="rect">
              <a:avLst/>
            </a:prstGeom>
          </p:spPr>
        </p:pic>
        <p:grpSp>
          <p:nvGrpSpPr>
            <p:cNvPr id="60" name="Grupp 59">
              <a:extLst>
                <a:ext uri="{FF2B5EF4-FFF2-40B4-BE49-F238E27FC236}">
                  <a16:creationId xmlns:a16="http://schemas.microsoft.com/office/drawing/2014/main" id="{F44F4B17-291F-A215-5214-28DFE48FF70D}"/>
                </a:ext>
              </a:extLst>
            </p:cNvPr>
            <p:cNvGrpSpPr/>
            <p:nvPr/>
          </p:nvGrpSpPr>
          <p:grpSpPr>
            <a:xfrm>
              <a:off x="8242278" y="2982459"/>
              <a:ext cx="1541876" cy="1541875"/>
              <a:chOff x="7873807" y="3291635"/>
              <a:chExt cx="1913324" cy="1913324"/>
            </a:xfrm>
          </p:grpSpPr>
          <p:sp>
            <p:nvSpPr>
              <p:cNvPr id="61" name="Ellips 60">
                <a:extLst>
                  <a:ext uri="{FF2B5EF4-FFF2-40B4-BE49-F238E27FC236}">
                    <a16:creationId xmlns:a16="http://schemas.microsoft.com/office/drawing/2014/main" id="{D5C86E29-1DB2-D4FC-56BC-51F34D1A52FE}"/>
                  </a:ext>
                </a:extLst>
              </p:cNvPr>
              <p:cNvSpPr/>
              <p:nvPr/>
            </p:nvSpPr>
            <p:spPr>
              <a:xfrm>
                <a:off x="7873807" y="3291635"/>
                <a:ext cx="1913324" cy="1913324"/>
              </a:xfrm>
              <a:prstGeom prst="ellipse">
                <a:avLst/>
              </a:prstGeom>
              <a:noFill/>
              <a:ln w="158750">
                <a:solidFill>
                  <a:schemeClr val="bg1">
                    <a:lumMod val="75000"/>
                    <a:alpha val="80169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/>
              </a:p>
            </p:txBody>
          </p:sp>
          <p:sp>
            <p:nvSpPr>
              <p:cNvPr id="62" name="Triangel 61">
                <a:extLst>
                  <a:ext uri="{FF2B5EF4-FFF2-40B4-BE49-F238E27FC236}">
                    <a16:creationId xmlns:a16="http://schemas.microsoft.com/office/drawing/2014/main" id="{096593A1-C1C1-CDE3-1961-F9FE7E7FAB4B}"/>
                  </a:ext>
                </a:extLst>
              </p:cNvPr>
              <p:cNvSpPr/>
              <p:nvPr/>
            </p:nvSpPr>
            <p:spPr>
              <a:xfrm rot="5400000">
                <a:off x="8365809" y="3830668"/>
                <a:ext cx="1311054" cy="835258"/>
              </a:xfrm>
              <a:prstGeom prst="triangle">
                <a:avLst/>
              </a:prstGeom>
              <a:solidFill>
                <a:schemeClr val="bg1">
                  <a:lumMod val="75000"/>
                  <a:alpha val="79842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/>
              </a:p>
            </p:txBody>
          </p:sp>
        </p:grpSp>
      </p:grpSp>
      <p:grpSp>
        <p:nvGrpSpPr>
          <p:cNvPr id="14" name="Grupp 13" descr="Front image of the instructional video Insert new slide and change layout.">
            <a:extLst>
              <a:ext uri="{FF2B5EF4-FFF2-40B4-BE49-F238E27FC236}">
                <a16:creationId xmlns:a16="http://schemas.microsoft.com/office/drawing/2014/main" id="{8A20C3F4-F177-32A1-E1B2-6258218FCFB6}"/>
              </a:ext>
            </a:extLst>
          </p:cNvPr>
          <p:cNvGrpSpPr/>
          <p:nvPr/>
        </p:nvGrpSpPr>
        <p:grpSpPr>
          <a:xfrm>
            <a:off x="8001824" y="1327735"/>
            <a:ext cx="3703565" cy="2087026"/>
            <a:chOff x="8001824" y="1327735"/>
            <a:chExt cx="3703565" cy="2087026"/>
          </a:xfrm>
        </p:grpSpPr>
        <p:pic>
          <p:nvPicPr>
            <p:cNvPr id="13" name="Bildobjekt 12">
              <a:extLst>
                <a:ext uri="{FF2B5EF4-FFF2-40B4-BE49-F238E27FC236}">
                  <a16:creationId xmlns:a16="http://schemas.microsoft.com/office/drawing/2014/main" id="{C52189B2-5E36-C212-9BD2-92C3D44CFCD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001824" y="1327735"/>
              <a:ext cx="3703565" cy="2087026"/>
            </a:xfrm>
            <a:prstGeom prst="rect">
              <a:avLst/>
            </a:prstGeom>
          </p:spPr>
        </p:pic>
        <p:grpSp>
          <p:nvGrpSpPr>
            <p:cNvPr id="65" name="Grupp 64">
              <a:extLst>
                <a:ext uri="{FF2B5EF4-FFF2-40B4-BE49-F238E27FC236}">
                  <a16:creationId xmlns:a16="http://schemas.microsoft.com/office/drawing/2014/main" id="{D40D643C-17B5-1D06-3930-43F0A4132B06}"/>
                </a:ext>
              </a:extLst>
            </p:cNvPr>
            <p:cNvGrpSpPr/>
            <p:nvPr/>
          </p:nvGrpSpPr>
          <p:grpSpPr>
            <a:xfrm>
              <a:off x="9055624" y="1676980"/>
              <a:ext cx="1359952" cy="1359953"/>
              <a:chOff x="8237285" y="2253963"/>
              <a:chExt cx="1913324" cy="1913324"/>
            </a:xfrm>
            <a:effectLst>
              <a:outerShdw blurRad="111498" dist="47851" dir="8100000" sx="99733" sy="99733" algn="ctr" rotWithShape="0">
                <a:srgbClr val="000000">
                  <a:alpha val="43137"/>
                </a:srgbClr>
              </a:outerShdw>
            </a:effectLst>
          </p:grpSpPr>
          <p:sp>
            <p:nvSpPr>
              <p:cNvPr id="66" name="Ellips 65">
                <a:extLst>
                  <a:ext uri="{FF2B5EF4-FFF2-40B4-BE49-F238E27FC236}">
                    <a16:creationId xmlns:a16="http://schemas.microsoft.com/office/drawing/2014/main" id="{21CB2D33-DB1A-7F87-5EC5-95474C3127A0}"/>
                  </a:ext>
                </a:extLst>
              </p:cNvPr>
              <p:cNvSpPr/>
              <p:nvPr/>
            </p:nvSpPr>
            <p:spPr>
              <a:xfrm>
                <a:off x="8237285" y="2253963"/>
                <a:ext cx="1913324" cy="1913324"/>
              </a:xfrm>
              <a:prstGeom prst="ellipse">
                <a:avLst/>
              </a:prstGeom>
              <a:noFill/>
              <a:ln w="158750">
                <a:solidFill>
                  <a:schemeClr val="accent2">
                    <a:lumMod val="50000"/>
                    <a:alpha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2400"/>
              </a:p>
            </p:txBody>
          </p:sp>
          <p:sp>
            <p:nvSpPr>
              <p:cNvPr id="67" name="Triangel 66">
                <a:extLst>
                  <a:ext uri="{FF2B5EF4-FFF2-40B4-BE49-F238E27FC236}">
                    <a16:creationId xmlns:a16="http://schemas.microsoft.com/office/drawing/2014/main" id="{4EBABC67-D399-C61B-8AF0-498BED02A5B4}"/>
                  </a:ext>
                </a:extLst>
              </p:cNvPr>
              <p:cNvSpPr/>
              <p:nvPr/>
            </p:nvSpPr>
            <p:spPr>
              <a:xfrm rot="5400000">
                <a:off x="8729287" y="2792996"/>
                <a:ext cx="1311054" cy="835258"/>
              </a:xfrm>
              <a:prstGeom prst="triangle">
                <a:avLst/>
              </a:prstGeom>
              <a:solidFill>
                <a:schemeClr val="accent2">
                  <a:lumMod val="50000"/>
                  <a:alpha val="59724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2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0911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F90ACCC-91A8-9D3B-2CD2-E85B5445C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E0F27295-7926-C161-4764-0FC8887C7F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0446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351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90A36398-05DF-68BF-3160-6BE28DDF1B2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D0EB2E9A-AE78-3C61-AD6C-9F89D43ED5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85681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0E446485-BA6C-7D0E-0837-40BE8247E63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55523BD8-FF8B-0C48-591F-FFD9D523E7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0229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59EA2BED-3970-A145-45E4-C856DE3C665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EA49B80F-AA2F-3976-AD57-D308C42D073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3314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ABC48420-E0C6-E132-5060-986FCD3A36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765D8634-54B4-BC29-355C-D092EAEF1E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6883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183D1BC2-BD90-513B-70B0-6C966DF2767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95EC5245-45F0-470A-EBFC-69FF80BBEA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58913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622EEAA1-8750-8C51-A552-89B7E234400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12A92479-8CE7-B3D3-AC43-7604097B2C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372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3C1CD7C3-7871-1762-55C0-7C88FFD71D8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862A13BF-2F24-F869-A36F-E631DB48DB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0053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59B260D-7CBE-277F-8C66-394FEB08E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D4B7D4DD-B6C2-FDBB-A085-3FC23DEEA68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83247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rik 5">
            <a:extLst>
              <a:ext uri="{FF2B5EF4-FFF2-40B4-BE49-F238E27FC236}">
                <a16:creationId xmlns:a16="http://schemas.microsoft.com/office/drawing/2014/main" id="{07DCF9F2-7FC9-8A87-C98A-8851C7366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DEF89D1B-7FF3-6903-3D15-6C3E0DC803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3214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0B492C8-8439-7BA3-52DE-2739F3268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06D3B3E0-61FC-51EC-0B72-14755376D7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7096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99D560F-A85E-826C-9081-A405BDC7C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innehåll 6">
            <a:extLst>
              <a:ext uri="{FF2B5EF4-FFF2-40B4-BE49-F238E27FC236}">
                <a16:creationId xmlns:a16="http://schemas.microsoft.com/office/drawing/2014/main" id="{23D73CB6-E751-8A2F-2D15-51530E4DDD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66651064-5385-C751-B198-970FF7090FC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8" name="Platshållare för bild 7">
            <a:extLst>
              <a:ext uri="{FF2B5EF4-FFF2-40B4-BE49-F238E27FC236}">
                <a16:creationId xmlns:a16="http://schemas.microsoft.com/office/drawing/2014/main" id="{D02E6BC4-D74D-D30F-4938-5D5A3DB9BCD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83534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391C2D5-9D07-E639-2D67-F7C95B532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innehåll 6">
            <a:extLst>
              <a:ext uri="{FF2B5EF4-FFF2-40B4-BE49-F238E27FC236}">
                <a16:creationId xmlns:a16="http://schemas.microsoft.com/office/drawing/2014/main" id="{2C94C5B3-E3E8-39F8-04FA-2EDE3037EF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8ED04698-765D-3FAA-DB21-206CC4A0C30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8" name="Platshållare för bild 7">
            <a:extLst>
              <a:ext uri="{FF2B5EF4-FFF2-40B4-BE49-F238E27FC236}">
                <a16:creationId xmlns:a16="http://schemas.microsoft.com/office/drawing/2014/main" id="{F21034B8-A21C-A6BD-47A8-0754497C0D7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9347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tshållare för text 5">
            <a:extLst>
              <a:ext uri="{FF2B5EF4-FFF2-40B4-BE49-F238E27FC236}">
                <a16:creationId xmlns:a16="http://schemas.microsoft.com/office/drawing/2014/main" id="{8A147309-877F-2CAA-6864-2A57F8F591FA}"/>
              </a:ext>
            </a:extLst>
          </p:cNvPr>
          <p:cNvSpPr txBox="1">
            <a:spLocks/>
          </p:cNvSpPr>
          <p:nvPr/>
        </p:nvSpPr>
        <p:spPr>
          <a:xfrm>
            <a:off x="766763" y="5791200"/>
            <a:ext cx="10642600" cy="5651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ts val="3000"/>
              </a:lnSpc>
              <a:spcBef>
                <a:spcPts val="1000"/>
              </a:spcBef>
              <a:buSzPct val="90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8313" indent="-219075" algn="l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68313" indent="-219075" algn="l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68313" indent="-219075" algn="l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68313" indent="-219075" algn="l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v-SE" sz="1600" b="1" dirty="0"/>
              <a:t>Table XX. </a:t>
            </a:r>
            <a:r>
              <a:rPr lang="sv-SE" sz="1600" dirty="0"/>
              <a:t>A </a:t>
            </a:r>
            <a:r>
              <a:rPr lang="sv-SE" sz="1600" dirty="0" err="1"/>
              <a:t>brief</a:t>
            </a:r>
            <a:r>
              <a:rPr lang="sv-SE" sz="1600" dirty="0"/>
              <a:t> </a:t>
            </a:r>
            <a:r>
              <a:rPr lang="sv-SE" sz="1600" dirty="0" err="1"/>
              <a:t>explanation</a:t>
            </a:r>
            <a:r>
              <a:rPr lang="sv-SE" sz="1600" dirty="0"/>
              <a:t> </a:t>
            </a:r>
            <a:r>
              <a:rPr lang="sv-SE" sz="1600" dirty="0" err="1"/>
              <a:t>of</a:t>
            </a:r>
            <a:r>
              <a:rPr lang="sv-SE" sz="1600" dirty="0"/>
              <a:t> the table </a:t>
            </a:r>
            <a:r>
              <a:rPr lang="sv-SE" sz="1600" dirty="0" err="1"/>
              <a:t>content</a:t>
            </a:r>
            <a:r>
              <a:rPr lang="sv-SE" sz="1600" dirty="0"/>
              <a:t>.</a:t>
            </a:r>
          </a:p>
        </p:txBody>
      </p:sp>
      <p:graphicFrame>
        <p:nvGraphicFramePr>
          <p:cNvPr id="12" name="Tabell 7">
            <a:extLst>
              <a:ext uri="{FF2B5EF4-FFF2-40B4-BE49-F238E27FC236}">
                <a16:creationId xmlns:a16="http://schemas.microsoft.com/office/drawing/2014/main" id="{7A831E11-08F7-6CFF-852A-5EE3064FD8B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5760537"/>
              </p:ext>
            </p:extLst>
          </p:nvPr>
        </p:nvGraphicFramePr>
        <p:xfrm>
          <a:off x="755650" y="1960563"/>
          <a:ext cx="105156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579986970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6312075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v-SE" dirty="0" err="1"/>
                        <a:t>Heading</a:t>
                      </a:r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 err="1"/>
                        <a:t>Heading</a:t>
                      </a:r>
                      <a:endParaRPr lang="sv-S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20782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97507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88120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2472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247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99496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86544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82967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692711"/>
                  </a:ext>
                </a:extLst>
              </a:tr>
            </a:tbl>
          </a:graphicData>
        </a:graphic>
      </p:graphicFrame>
      <p:sp>
        <p:nvSpPr>
          <p:cNvPr id="13" name="Rubrik 1">
            <a:extLst>
              <a:ext uri="{FF2B5EF4-FFF2-40B4-BE49-F238E27FC236}">
                <a16:creationId xmlns:a16="http://schemas.microsoft.com/office/drawing/2014/main" id="{DBC65F47-3B11-0CA2-A857-CB7870BB3342}"/>
              </a:ext>
            </a:extLst>
          </p:cNvPr>
          <p:cNvSpPr txBox="1">
            <a:spLocks/>
          </p:cNvSpPr>
          <p:nvPr/>
        </p:nvSpPr>
        <p:spPr>
          <a:xfrm>
            <a:off x="755650" y="1225550"/>
            <a:ext cx="8353425" cy="4572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ts val="3600"/>
              </a:lnSpc>
              <a:spcBef>
                <a:spcPct val="0"/>
              </a:spcBef>
              <a:buNone/>
              <a:defRPr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 err="1"/>
              <a:t>Heading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60256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tshållare för text 5">
            <a:extLst>
              <a:ext uri="{FF2B5EF4-FFF2-40B4-BE49-F238E27FC236}">
                <a16:creationId xmlns:a16="http://schemas.microsoft.com/office/drawing/2014/main" id="{3FA896E5-4B13-948E-8913-E5E73FA426EB}"/>
              </a:ext>
            </a:extLst>
          </p:cNvPr>
          <p:cNvSpPr txBox="1">
            <a:spLocks/>
          </p:cNvSpPr>
          <p:nvPr/>
        </p:nvSpPr>
        <p:spPr>
          <a:xfrm>
            <a:off x="766763" y="5791200"/>
            <a:ext cx="10642600" cy="565150"/>
          </a:xfrm>
          <a:prstGeom prst="rect">
            <a:avLst/>
          </a:prstGeom>
        </p:spPr>
        <p:txBody>
          <a:bodyPr vert="horz" lIns="0" tIns="180000" rIns="0" bIns="0" rtlCol="0">
            <a:noAutofit/>
          </a:bodyPr>
          <a:lstStyle>
            <a:lvl1pPr marL="0" indent="0" algn="ctr" defTabSz="914400" rtl="0" eaLnBrk="1" latinLnBrk="0" hangingPunct="1">
              <a:lnSpc>
                <a:spcPts val="3000"/>
              </a:lnSpc>
              <a:spcBef>
                <a:spcPts val="1000"/>
              </a:spcBef>
              <a:buSzPct val="90000"/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8313" indent="-219075" algn="ctr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68313" indent="-219075" algn="ctr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68313" indent="-219075" algn="ctr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68313" indent="-219075" algn="ctr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sv-SE" sz="1600" b="1" dirty="0"/>
              <a:t>Diagram XX. </a:t>
            </a:r>
            <a:r>
              <a:rPr lang="sv-SE" sz="1600" dirty="0"/>
              <a:t>A </a:t>
            </a:r>
            <a:r>
              <a:rPr lang="sv-SE" sz="1600" dirty="0" err="1"/>
              <a:t>brief</a:t>
            </a:r>
            <a:r>
              <a:rPr lang="sv-SE" sz="1600" dirty="0"/>
              <a:t> </a:t>
            </a:r>
            <a:r>
              <a:rPr lang="sv-SE" sz="1600" dirty="0" err="1"/>
              <a:t>explanation</a:t>
            </a:r>
            <a:r>
              <a:rPr lang="sv-SE" sz="1600" dirty="0"/>
              <a:t> </a:t>
            </a:r>
            <a:r>
              <a:rPr lang="sv-SE" sz="1600" dirty="0" err="1"/>
              <a:t>of</a:t>
            </a:r>
            <a:r>
              <a:rPr lang="sv-SE" sz="1600" dirty="0"/>
              <a:t> the diagram.</a:t>
            </a:r>
          </a:p>
        </p:txBody>
      </p:sp>
      <p:graphicFrame>
        <p:nvGraphicFramePr>
          <p:cNvPr id="12" name="Platshållare för innehåll 15" descr="Diagram.">
            <a:extLst>
              <a:ext uri="{FF2B5EF4-FFF2-40B4-BE49-F238E27FC236}">
                <a16:creationId xmlns:a16="http://schemas.microsoft.com/office/drawing/2014/main" id="{7E08DFD7-1561-96C4-B90D-9703DE1765B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4199363"/>
              </p:ext>
            </p:extLst>
          </p:nvPr>
        </p:nvGraphicFramePr>
        <p:xfrm>
          <a:off x="766763" y="1952625"/>
          <a:ext cx="10642600" cy="3546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Rubrik 1">
            <a:extLst>
              <a:ext uri="{FF2B5EF4-FFF2-40B4-BE49-F238E27FC236}">
                <a16:creationId xmlns:a16="http://schemas.microsoft.com/office/drawing/2014/main" id="{8F521C9F-79C7-ACE7-16D9-1F8AEACB318D}"/>
              </a:ext>
            </a:extLst>
          </p:cNvPr>
          <p:cNvSpPr txBox="1">
            <a:spLocks/>
          </p:cNvSpPr>
          <p:nvPr/>
        </p:nvSpPr>
        <p:spPr>
          <a:xfrm>
            <a:off x="766762" y="1225550"/>
            <a:ext cx="9109075" cy="4572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ts val="3600"/>
              </a:lnSpc>
              <a:spcBef>
                <a:spcPct val="0"/>
              </a:spcBef>
              <a:buNone/>
              <a:defRPr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 err="1"/>
              <a:t>Heading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01098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tshållare för text 5">
            <a:extLst>
              <a:ext uri="{FF2B5EF4-FFF2-40B4-BE49-F238E27FC236}">
                <a16:creationId xmlns:a16="http://schemas.microsoft.com/office/drawing/2014/main" id="{AD4F9FCB-510C-E465-42E0-980F94E4F7AF}"/>
              </a:ext>
            </a:extLst>
          </p:cNvPr>
          <p:cNvSpPr txBox="1">
            <a:spLocks/>
          </p:cNvSpPr>
          <p:nvPr/>
        </p:nvSpPr>
        <p:spPr>
          <a:xfrm>
            <a:off x="766763" y="5791200"/>
            <a:ext cx="10642600" cy="565150"/>
          </a:xfrm>
          <a:prstGeom prst="rect">
            <a:avLst/>
          </a:prstGeom>
        </p:spPr>
        <p:txBody>
          <a:bodyPr vert="horz" lIns="0" tIns="180000" rIns="0" bIns="0" rtlCol="0">
            <a:noAutofit/>
          </a:bodyPr>
          <a:lstStyle>
            <a:lvl1pPr marL="0" indent="0" algn="ctr" defTabSz="914400" rtl="0" eaLnBrk="1" latinLnBrk="0" hangingPunct="1">
              <a:lnSpc>
                <a:spcPts val="3000"/>
              </a:lnSpc>
              <a:spcBef>
                <a:spcPts val="1000"/>
              </a:spcBef>
              <a:buSzPct val="90000"/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8313" indent="-219075" algn="ctr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68313" indent="-219075" algn="ctr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68313" indent="-219075" algn="ctr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68313" indent="-219075" algn="ctr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sv-SE" sz="1600" b="1" dirty="0"/>
              <a:t>Diagram XX. </a:t>
            </a:r>
            <a:r>
              <a:rPr lang="sv-SE" sz="1600" dirty="0"/>
              <a:t>A </a:t>
            </a:r>
            <a:r>
              <a:rPr lang="sv-SE" sz="1600" dirty="0" err="1"/>
              <a:t>brief</a:t>
            </a:r>
            <a:r>
              <a:rPr lang="sv-SE" sz="1600" dirty="0"/>
              <a:t> </a:t>
            </a:r>
            <a:r>
              <a:rPr lang="sv-SE" sz="1600" dirty="0" err="1"/>
              <a:t>explanation</a:t>
            </a:r>
            <a:r>
              <a:rPr lang="sv-SE" sz="1600" dirty="0"/>
              <a:t> </a:t>
            </a:r>
            <a:r>
              <a:rPr lang="sv-SE" sz="1600" dirty="0" err="1"/>
              <a:t>of</a:t>
            </a:r>
            <a:r>
              <a:rPr lang="sv-SE" sz="1600" dirty="0"/>
              <a:t> the diagram.</a:t>
            </a:r>
          </a:p>
        </p:txBody>
      </p:sp>
      <p:graphicFrame>
        <p:nvGraphicFramePr>
          <p:cNvPr id="12" name="Platshållare för innehåll 3" descr="Cirkeldiagram.">
            <a:extLst>
              <a:ext uri="{FF2B5EF4-FFF2-40B4-BE49-F238E27FC236}">
                <a16:creationId xmlns:a16="http://schemas.microsoft.com/office/drawing/2014/main" id="{350C929C-8E7F-A586-63DE-0477C592C05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4646909"/>
              </p:ext>
            </p:extLst>
          </p:nvPr>
        </p:nvGraphicFramePr>
        <p:xfrm>
          <a:off x="774700" y="1888939"/>
          <a:ext cx="10642600" cy="3546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Rubrik 1">
            <a:extLst>
              <a:ext uri="{FF2B5EF4-FFF2-40B4-BE49-F238E27FC236}">
                <a16:creationId xmlns:a16="http://schemas.microsoft.com/office/drawing/2014/main" id="{F940200F-64D4-2F40-C556-31A2F4BA67FA}"/>
              </a:ext>
            </a:extLst>
          </p:cNvPr>
          <p:cNvSpPr txBox="1">
            <a:spLocks/>
          </p:cNvSpPr>
          <p:nvPr/>
        </p:nvSpPr>
        <p:spPr>
          <a:xfrm>
            <a:off x="766762" y="1225550"/>
            <a:ext cx="9875837" cy="4572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ts val="3600"/>
              </a:lnSpc>
              <a:spcBef>
                <a:spcPct val="0"/>
              </a:spcBef>
              <a:buNone/>
              <a:defRPr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 err="1"/>
              <a:t>Heading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05032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2418A58-0358-2F2C-930C-AA967F58C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3F6BC68C-9941-C270-DF18-99A518C905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03123AC0-C9FD-CB15-B5BF-DF5195D26AE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9839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LU mallsidor">
  <a:themeElements>
    <a:clrScheme name="SLU 2026">
      <a:dk1>
        <a:srgbClr val="000000"/>
      </a:dk1>
      <a:lt1>
        <a:srgbClr val="FFFFFF"/>
      </a:lt1>
      <a:dk2>
        <a:srgbClr val="535659"/>
      </a:dk2>
      <a:lt2>
        <a:srgbClr val="D9D9D6"/>
      </a:lt2>
      <a:accent1>
        <a:srgbClr val="154734"/>
      </a:accent1>
      <a:accent2>
        <a:srgbClr val="93DD66"/>
      </a:accent2>
      <a:accent3>
        <a:srgbClr val="3CA532"/>
      </a:accent3>
      <a:accent4>
        <a:srgbClr val="007681"/>
      </a:accent4>
      <a:accent5>
        <a:srgbClr val="A90933"/>
      </a:accent5>
      <a:accent6>
        <a:srgbClr val="FBD7C9"/>
      </a:accent6>
      <a:hlink>
        <a:srgbClr val="000000"/>
      </a:hlink>
      <a:folHlink>
        <a:srgbClr val="6F263C"/>
      </a:folHlink>
    </a:clrScheme>
    <a:fontScheme name="SLU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24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 algn="l">
          <a:lnSpc>
            <a:spcPts val="3000"/>
          </a:lnSpc>
          <a:defRPr sz="240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mall-standard-16-9-widescreen-engelska-2026" id="{3E9EB5E5-0B58-3E45-8209-ABCD656355B9}" vid="{D13B1817-6124-AE45-B47B-2BADD9ABB1FC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0631653F924324698BE7D90F97B627A" ma:contentTypeVersion="20" ma:contentTypeDescription="Skapa ett nytt dokument." ma:contentTypeScope="" ma:versionID="3ea85bf8c50649bdb84623a886acabbe">
  <xsd:schema xmlns:xsd="http://www.w3.org/2001/XMLSchema" xmlns:xs="http://www.w3.org/2001/XMLSchema" xmlns:p="http://schemas.microsoft.com/office/2006/metadata/properties" xmlns:ns2="1d358615-c749-462e-b141-ebbf7cdbce9a" xmlns:ns3="9c950a28-eb4a-4f43-b9f9-45c02166cf8c" targetNamespace="http://schemas.microsoft.com/office/2006/metadata/properties" ma:root="true" ma:fieldsID="5b5c5f90deb0e19cc53176b685b15c4e" ns2:_="" ns3:_="">
    <xsd:import namespace="1d358615-c749-462e-b141-ebbf7cdbce9a"/>
    <xsd:import namespace="9c950a28-eb4a-4f43-b9f9-45c02166cf8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Kanarkivera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358615-c749-462e-b141-ebbf7cdbce9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lat med information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7465500-9256-4092-9b36-834d7d989053}" ma:internalName="TaxCatchAll" ma:showField="CatchAllData" ma:web="1d358615-c749-462e-b141-ebbf7cdbce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950a28-eb4a-4f43-b9f9-45c02166cf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Kanarkiveras" ma:index="20" nillable="true" ma:displayName="Kan arkiveras" ma:default="1" ma:format="Dropdown" ma:internalName="Kanarkiveras">
      <xsd:simpleType>
        <xsd:restriction base="dms:Boolean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Bildmarkeringar" ma:readOnly="false" ma:fieldId="{5cf76f15-5ced-4ddc-b409-7134ff3c332f}" ma:taxonomyMulti="true" ma:sspId="352301d2-a180-4e7a-9452-ab8a182b1d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anarkiveras xmlns="9c950a28-eb4a-4f43-b9f9-45c02166cf8c">true</Kanarkiveras>
    <lcf76f155ced4ddcb4097134ff3c332f xmlns="9c950a28-eb4a-4f43-b9f9-45c02166cf8c">
      <Terms xmlns="http://schemas.microsoft.com/office/infopath/2007/PartnerControls"/>
    </lcf76f155ced4ddcb4097134ff3c332f>
    <TaxCatchAll xmlns="1d358615-c749-462e-b141-ebbf7cdbce9a" xsi:nil="true"/>
  </documentManagement>
</p:properties>
</file>

<file path=customXml/itemProps1.xml><?xml version="1.0" encoding="utf-8"?>
<ds:datastoreItem xmlns:ds="http://schemas.openxmlformats.org/officeDocument/2006/customXml" ds:itemID="{95B9CA3E-7F56-400F-82E0-E45985610AE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D8433B6-0B40-470A-A988-B77D7D0E58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358615-c749-462e-b141-ebbf7cdbce9a"/>
    <ds:schemaRef ds:uri="9c950a28-eb4a-4f43-b9f9-45c02166cf8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3D750D9-A946-459E-833D-79E55C5C6599}">
  <ds:schemaRefs>
    <ds:schemaRef ds:uri="http://schemas.openxmlformats.org/package/2006/metadata/core-properties"/>
    <ds:schemaRef ds:uri="9c950a28-eb4a-4f43-b9f9-45c02166cf8c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purl.org/dc/elements/1.1/"/>
    <ds:schemaRef ds:uri="1d358615-c749-462e-b141-ebbf7cdbce9a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</TotalTime>
  <Words>754</Words>
  <Application>Microsoft Macintosh PowerPoint</Application>
  <PresentationFormat>Bredbild</PresentationFormat>
  <Paragraphs>92</Paragraphs>
  <Slides>19</Slides>
  <Notes>4</Notes>
  <HiddenSlides>2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19</vt:i4>
      </vt:variant>
    </vt:vector>
  </HeadingPairs>
  <TitlesOfParts>
    <vt:vector size="23" baseType="lpstr">
      <vt:lpstr>Arial</vt:lpstr>
      <vt:lpstr>Calibri</vt:lpstr>
      <vt:lpstr>Symbol</vt:lpstr>
      <vt:lpstr>SLU mallsidor</vt:lpstr>
      <vt:lpstr>Not sure how the template works?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William Jansson Winge</dc:creator>
  <cp:lastModifiedBy>Maria Degert Grahn</cp:lastModifiedBy>
  <cp:revision>3</cp:revision>
  <dcterms:created xsi:type="dcterms:W3CDTF">2024-06-18T13:57:15Z</dcterms:created>
  <dcterms:modified xsi:type="dcterms:W3CDTF">2026-08-19T07:39:07Z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0x01010050631653F924324698BE7D90F97B627A</vt:lpwstr>
  </property>
  <property fmtid="{D5CDD505-2E9C-101B-9397-08002B2CF9AE}" pid="3" name="MediaServiceImageTags">
    <vt:lpwstr/>
  </property>
</Properties>
</file>