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273" r:id="rId5"/>
    <p:sldId id="297" r:id="rId6"/>
    <p:sldId id="294" r:id="rId7"/>
    <p:sldId id="303" r:id="rId8"/>
    <p:sldId id="304" r:id="rId9"/>
    <p:sldId id="305" r:id="rId10"/>
    <p:sldId id="306" r:id="rId11"/>
    <p:sldId id="307" r:id="rId12"/>
    <p:sldId id="295" r:id="rId13"/>
    <p:sldId id="296" r:id="rId14"/>
    <p:sldId id="298" r:id="rId15"/>
    <p:sldId id="299" r:id="rId16"/>
    <p:sldId id="300" r:id="rId17"/>
    <p:sldId id="308" r:id="rId18"/>
    <p:sldId id="309" r:id="rId19"/>
    <p:sldId id="292" r:id="rId20"/>
    <p:sldId id="280" r:id="rId21"/>
    <p:sldId id="293" r:id="rId22"/>
    <p:sldId id="302" r:id="rId2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3AF1885-52C3-F771-6F95-3423616390D3}" name="Emma Nilsson" initials="EN" userId="S::emma@advant.se::b8b68d02-0b1e-4898-a21a-450a2a06562e" providerId="AD"/>
  <p188:author id="{92A560F7-7836-5B3D-D5F2-4ED90710AD9E}" name="Maria Capandegui Widén" initials="MCW" userId="S::maria.widen@slu.se::5cfab991-0bf4-4ff9-9acf-5927e46d344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600"/>
    <a:srgbClr val="CE0037"/>
    <a:srgbClr val="509E2F"/>
    <a:srgbClr val="53565A"/>
    <a:srgbClr val="996017"/>
    <a:srgbClr val="007681"/>
    <a:srgbClr val="672146"/>
    <a:srgbClr val="79863C"/>
    <a:srgbClr val="000000"/>
    <a:srgbClr val="4B3D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87A72B-D31A-574A-BDC2-24DA8B6E5229}" v="4" dt="2026-08-19T07:32:29.684"/>
  </p1510:revLst>
</p1510:revInfo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llanmörkt format 2 - Dekorfärg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llanmörkt format 2 - Dekorfär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llanmörkt format 3 - Dekorfärg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llanmörkt format 3 - Dekorfärg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llanmörkt format 3 - Dekorfärg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llanmörkt format 3 - Dekorfärg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llanmörkt format 3 - Dekorfärg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llanmörkt format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Inget format, inget rutnät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Format med tema 1 - dekorfärg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Format med tema 1 - dekorfärg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Format med tema 1 - dekorfärg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Format med tema 1 - dekorfärg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Format med tema 1 - dekorfärg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Format med tema 1 - dekorfärg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06799F8-075E-4A3A-A7F6-7FBC6576F1A4}" styleName="Format med tema 2 - dekorfärg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Format med tema 2 - dekorfärg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just forma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just format 1 - Dekorfärg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just format 1 - Dekorfärg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just format 1 - Dekorfärg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just format 1 - Dekorfärg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just format 1 - Dekorfärg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just format 1 - Dekorfärg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012ECD-51FC-41F1-AA8D-1B2483CD663E}" styleName="Ljust format 2 - Dekorfärg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just forma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just format 2 - Dekorfärg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just format 2 - Dekorfärg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just format 2 - Dekorfärg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Ljust format 2 - Dekorfärg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Ljust forma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just format 3 - Dekorfär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just format 3 - Dekorfärg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just format 3 - Dekorfärg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just format 3 - Dekorfärg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just format 3 - Dekorfärg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just format 3 - Dekorfärg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llanmörkt format 1 - Dekorfärg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Mellanmörkt forma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llanmörkt format 2 - Dekorfär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llanmörkt format 2 - Dekorfärg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llanmörkt format 2 - Dekorfär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llanmörkt format 3 - Dekorfärg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llanmörkt forma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llanmörkt format 4 - Dekorfärg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llanmörkt format 4 - Dekorfärg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llanmörkt format 4 - Dekorfärg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llanmörkt format 4 - Dekorfärg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llanmörkt format 4 - Dekorfärg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llanmörkt format 4 - Dekorfärg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202B0CA-FC54-4496-8BCA-5EF66A818D29}" styleName="Mörkt forma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Mörkt format 2 - Dekorfärg 1/Dekorfärg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Mörkt format 2 - Dekorfärg 3/Dekorfärg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Mörkt format 2 - Dekorfärg 5/Dekorfärg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Mellanmörkt format 1 - Dekorfärg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llanmörkt format 1 - Dekorfärg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llanmörkt format 1 - Dekorfärg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93D81CF-94F2-401A-BA57-92F5A7B2D0C5}" styleName="Mellanmörkt forma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llanmörkt format 1 - Dekorfärg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llanmörkt format 1 - Dekorfärg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70" autoAdjust="0"/>
    <p:restoredTop sz="61913" autoAdjust="0"/>
  </p:normalViewPr>
  <p:slideViewPr>
    <p:cSldViewPr snapToGrid="0">
      <p:cViewPr varScale="1">
        <p:scale>
          <a:sx n="124" d="100"/>
          <a:sy n="124" d="100"/>
        </p:scale>
        <p:origin x="4760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5" d="100"/>
        <a:sy n="105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kalkylblad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(A) Enhet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A</a:t>
                    </a:r>
                  </a:p>
                  <a:p>
                    <a:fld id="{F0E3FABA-2FB0-FB4D-B0B7-82A98885635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E66C-0743-BB4C-53B4D84BA27B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Blad1!$B$2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6C-0743-BB4C-53B4D84BA27B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(B) Enhet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B</a:t>
                    </a:r>
                  </a:p>
                  <a:p>
                    <a:fld id="{0C3E4C22-FFCE-3D4B-8D50-EC03F17BEC76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E66C-0743-BB4C-53B4D84BA27B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Blad1!$C$2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6C-0743-BB4C-53B4D84BA27B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(C) Enhet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C</a:t>
                    </a:r>
                  </a:p>
                  <a:p>
                    <a:fld id="{F38373E0-7BF1-D64E-8E61-893D578AD412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E66C-0743-BB4C-53B4D84BA27B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Blad1!$D$2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6C-0743-BB4C-53B4D84BA27B}"/>
            </c:ext>
          </c:extLst>
        </c:ser>
        <c:ser>
          <c:idx val="3"/>
          <c:order val="3"/>
          <c:tx>
            <c:strRef>
              <c:f>Blad1!$E$1</c:f>
              <c:strCache>
                <c:ptCount val="1"/>
                <c:pt idx="0">
                  <c:v>(D) Enhet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/>
                      <a:t>D</a:t>
                    </a:r>
                  </a:p>
                  <a:p>
                    <a:fld id="{398C30D5-04DA-1A44-AB41-D4F54A98B307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513E-7243-91F0-5C107EED2674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Blad1!$E$2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88-F540-9E79-69F3D3F5851A}"/>
            </c:ext>
          </c:extLst>
        </c:ser>
        <c:ser>
          <c:idx val="4"/>
          <c:order val="4"/>
          <c:tx>
            <c:strRef>
              <c:f>Blad1!$F$1</c:f>
              <c:strCache>
                <c:ptCount val="1"/>
                <c:pt idx="0">
                  <c:v>(E) Enhet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E</a:t>
                    </a:r>
                  </a:p>
                  <a:p>
                    <a:fld id="{E3D09D0E-E3F1-324F-A735-FC3EA7699A39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9FAA-D546-958F-CE3FC0A81F54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Blad1!$F$2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AA-D546-958F-CE3FC0A81F54}"/>
            </c:ext>
          </c:extLst>
        </c:ser>
        <c:ser>
          <c:idx val="5"/>
          <c:order val="5"/>
          <c:tx>
            <c:strRef>
              <c:f>Blad1!$G$1</c:f>
              <c:strCache>
                <c:ptCount val="1"/>
                <c:pt idx="0">
                  <c:v>(F) Enhet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F</a:t>
                    </a:r>
                  </a:p>
                  <a:p>
                    <a:fld id="{320E31A4-AB6F-1F4D-8AAC-3E606A2A66B1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FAA-D546-958F-CE3FC0A81F54}"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Blad1!$A$2</c:f>
              <c:strCache>
                <c:ptCount val="1"/>
                <c:pt idx="0">
                  <c:v>Värde</c:v>
                </c:pt>
              </c:strCache>
            </c:strRef>
          </c:cat>
          <c:val>
            <c:numRef>
              <c:f>Blad1!$G$2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FAA-D546-958F-CE3FC0A81F5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7"/>
        <c:axId val="1533776752"/>
        <c:axId val="1407247776"/>
      </c:barChart>
      <c:catAx>
        <c:axId val="1533776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07247776"/>
        <c:crosses val="autoZero"/>
        <c:auto val="1"/>
        <c:lblAlgn val="ctr"/>
        <c:lblOffset val="100"/>
        <c:noMultiLvlLbl val="0"/>
      </c:catAx>
      <c:valAx>
        <c:axId val="1407247776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1533776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739443369101538"/>
          <c:y val="0.10189103264509125"/>
          <c:w val="0.26532679984214386"/>
          <c:h val="0.7962179347098175"/>
        </c:manualLayout>
      </c:layout>
      <c:pieChart>
        <c:varyColors val="1"/>
        <c:ser>
          <c:idx val="0"/>
          <c:order val="0"/>
          <c:tx>
            <c:strRef>
              <c:f>Blad1!$B$1</c:f>
              <c:strCache>
                <c:ptCount val="1"/>
                <c:pt idx="0">
                  <c:v>Diagramrubrik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FB1-3D40-9510-2F849177DDD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9FB1-3D40-9510-2F849177DDD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FB1-3D40-9510-2F849177DDD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9FB1-3D40-9510-2F849177DDD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FB1-3D40-9510-2F849177DDD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9FB1-3D40-9510-2F849177DDD9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b="1"/>
                      <a:t>A</a:t>
                    </a:r>
                  </a:p>
                  <a:p>
                    <a:fld id="{B27A1D56-1545-0C45-865D-65BB74473574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FB1-3D40-9510-2F849177DDD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/>
                      <a:t>B</a:t>
                    </a:r>
                  </a:p>
                  <a:p>
                    <a:fld id="{0B9125ED-4ED6-4544-B758-87C7E6EC972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9FB1-3D40-9510-2F849177DDD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 dirty="0"/>
                      <a:t>C</a:t>
                    </a:r>
                  </a:p>
                  <a:p>
                    <a:fld id="{262C1CD5-CA41-5944-A047-33033663BBC0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FB1-3D40-9510-2F849177DDD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 dirty="0"/>
                      <a:t>D</a:t>
                    </a:r>
                  </a:p>
                  <a:p>
                    <a:fld id="{644E4F3D-B48E-014B-8074-8807591C2917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9FB1-3D40-9510-2F849177DDD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 dirty="0"/>
                      <a:t>E</a:t>
                    </a:r>
                  </a:p>
                  <a:p>
                    <a:fld id="{3803C6F1-8048-6542-8615-CA49402D536D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FB1-3D40-9510-2F849177DDD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b="1"/>
                      <a:t>F</a:t>
                    </a:r>
                  </a:p>
                  <a:p>
                    <a:fld id="{A660A41D-4724-A94F-B073-6989E87F99BC}" type="VALUE">
                      <a:rPr lang="en-US" smtClean="0"/>
                      <a:pPr/>
                      <a:t>[VÄRDE]</a:t>
                    </a:fld>
                    <a:endParaRPr lang="sv-SE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9FB1-3D40-9510-2F849177DD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v-SE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Blad1!$A$2:$A$7</c:f>
              <c:strCache>
                <c:ptCount val="6"/>
                <c:pt idx="0">
                  <c:v>(A) Enhet 1</c:v>
                </c:pt>
                <c:pt idx="1">
                  <c:v>(B) Enhet 2</c:v>
                </c:pt>
                <c:pt idx="2">
                  <c:v>(C) Enhet 3</c:v>
                </c:pt>
                <c:pt idx="3">
                  <c:v>(D) Enhet 4</c:v>
                </c:pt>
                <c:pt idx="4">
                  <c:v>(E) Enhet 5</c:v>
                </c:pt>
                <c:pt idx="5">
                  <c:v>(F) Enhet 6</c:v>
                </c:pt>
              </c:strCache>
            </c:strRef>
          </c:cat>
          <c:val>
            <c:numRef>
              <c:f>Blad1!$B$2:$B$7</c:f>
              <c:numCache>
                <c:formatCode>General</c:formatCode>
                <c:ptCount val="6"/>
                <c:pt idx="0">
                  <c:v>16.600000000000001</c:v>
                </c:pt>
                <c:pt idx="1">
                  <c:v>16.600000000000001</c:v>
                </c:pt>
                <c:pt idx="2">
                  <c:v>16.600000000000001</c:v>
                </c:pt>
                <c:pt idx="3">
                  <c:v>16.600000000000001</c:v>
                </c:pt>
                <c:pt idx="4">
                  <c:v>16.600000000000001</c:v>
                </c:pt>
                <c:pt idx="5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B1-3D40-9510-2F849177DDD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884464322627924"/>
          <c:y val="0.2526452322376444"/>
          <c:w val="0.12716967658278991"/>
          <c:h val="0.509033335918059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1"/>
          </a:solidFill>
        </a:defRPr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D9E8A-6D5F-4F74-B3F4-6C249285E7D6}" type="datetimeFigureOut">
              <a:rPr lang="sv-SE" smtClean="0"/>
              <a:t>2026-08-19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52D92D-59C6-4680-A634-75BB6B3E3DD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2532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07712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62923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44943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SE" b="1" strike="noStrike" dirty="0"/>
              <a:t>Guide för </a:t>
            </a:r>
            <a:r>
              <a:rPr lang="sv-SE" b="1" dirty="0"/>
              <a:t>hur du skapar en tillgänglig tabell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SE" b="1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v-SE" dirty="0"/>
              <a:t>Den här tabellen är inställd som standard i SLU:s PowerPoint-mallar. </a:t>
            </a:r>
            <a:r>
              <a:rPr lang="sv-SE" b="0" dirty="0"/>
              <a:t>Utgå från den här tabellen och fyll i din egen data.</a:t>
            </a:r>
            <a:endParaRPr lang="sv-SE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Om du skapar en ny tabell, använd layout-mallen ”Rubrik med tabell eller diagram”. </a:t>
            </a:r>
            <a:br>
              <a:rPr lang="sv-SE" dirty="0"/>
            </a:b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Vid behov av andra färger på tabeller, gå in under ”Tabelldesign” och välj en annan färg ur samma serie som heter ”Mellanmörk”.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sv-SE" b="1" dirty="0"/>
              <a:t>Tillgänglighet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en tabell per sida.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Tabeller ska alltid ha rubrik överst i tabellen.</a:t>
            </a:r>
            <a:br>
              <a:rPr lang="sv-SE" dirty="0"/>
            </a:br>
            <a:endParaRPr lang="sv-S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dirty="0"/>
              <a:t>Varje tabeller ska ha en numrerad kort beskrivande text under tabellen.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tabeller ska ha en alternativtext. Högerklicka på hela tabellen och välj ”Redigera alternativtext…”. Skriv in alternativtext i fältet till höger. Texten sparas automatiskt.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4262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Guide för hur du skapar ett tillgängligt stapeldiagram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Utgå från det här diagrammet och fyll i din egen data.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Högerklicka på diagrammet och välj ”Redigera data” eller välj ”Redigera data” under fliken ”diagramdesign” för att ändra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datan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 diagrammet. 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När du är klar stänger du ner Excel-fönstret, ändringarna sparas automatiskt och förs över till diagrammet.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För att ändra lodrätt värdeaxel, dubbelklicka på axeln eller högerklicka på axeln och välj ”Formatera axlar...”. I menyn till höger kan du ändra gränser och enheter i värdeaxlarna.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Tillgänglighet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ett diagram per sida och utgå från temafärgerna.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enhet och tillhörande värde ska utöver färg identifieras med en bokstav. För att lägga till en ny bokstav, dubbelklicka på värdet, skriv in bokstaven (versal) innan värdet och tryck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för att bokstaven ska hamna på en egen rad. Markera bokstaven och gör den till fet stil. Bokstaven ska även läggas till i enheten, det gör du genom att högerklicka på diagrammet, välja ”Redigera data” och lägga till bokstaven inom parantes innan enhetens namn.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diagram ska ha en numrerad kort beskrivande text under diagrammet.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diagram ska ha en alternativtext. Högerklicka på hela diagrammet och välj ”Redigera alternativtext…”. Skriv in alternativtext i fältet till höger. Texten sparas automatiskt.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21004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Guide för hur du skapar ett tillgängligt cirkeldiagram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Utgå från det här diagrammet och fyll i din egen data.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Högerklicka på diagrammet och välj ”Redigera data” eller välj ”Redigera data” under fliken ”diagramdesign” för att ändra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datan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 diagrammet. </a:t>
            </a:r>
            <a:b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När du är klar stänger du ner Excel-fönstret, ändringarna sparas automatiskt och förs över till diagrammet.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Tillgänglighet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sv-SE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Använd endast ett diagram per sida och utgå från temafärgerna.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enhet och tillhörande värde ska utöver färg identifieras med en bokstav. För att lägga till en ny bokstav, dubbelklicka på värdet, skriv in bokstaven (versal) innan värdet och tryck </a:t>
            </a:r>
            <a:r>
              <a:rPr kumimoji="0" lang="sv-SE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enter</a:t>
            </a: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för att bokstaven ska hamna på en egen rad. Markera bokstaven och gör den till fet stil. Bokstaven ska även läggas till i enheten, det gör du genom att högerklicka på diagrammet, välja ”Redigera data” och lägga till bokstaven inom parantes innan enhetens namn.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Varje diagram ska ha en numrerad kort beskrivande text under diagrammet.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v-S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v-S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Alla diagram ska ha en alternativtext. Högerklicka på hela diagrammet och välj ”Redigera alternativtext…”. Skriv in alternativtext i fältet till höger. Texten sparas automatiskt.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52D92D-59C6-4680-A634-75BB6B3E3DDF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03971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teckning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394E1DE-A3B7-A297-0BBA-32295986D9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9503" y="388883"/>
            <a:ext cx="10389713" cy="599089"/>
          </a:xfrm>
        </p:spPr>
        <p:txBody>
          <a:bodyPr anchor="t"/>
          <a:lstStyle/>
          <a:p>
            <a:r>
              <a:rPr lang="sv-SE" dirty="0"/>
              <a:t>Dina anteckningar</a:t>
            </a: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B3FF6C39-2341-31DC-B541-706BA6BDA642}"/>
              </a:ext>
            </a:extLst>
          </p:cNvPr>
          <p:cNvSpPr txBox="1"/>
          <p:nvPr userDrawn="1"/>
        </p:nvSpPr>
        <p:spPr>
          <a:xfrm>
            <a:off x="430924" y="5255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>
              <a:lnSpc>
                <a:spcPts val="3000"/>
              </a:lnSpc>
            </a:pPr>
            <a:endParaRPr lang="sv-SE" sz="2400" dirty="0"/>
          </a:p>
        </p:txBody>
      </p:sp>
      <p:sp>
        <p:nvSpPr>
          <p:cNvPr id="6" name="Platshållare för text 8">
            <a:extLst>
              <a:ext uri="{FF2B5EF4-FFF2-40B4-BE49-F238E27FC236}">
                <a16:creationId xmlns:a16="http://schemas.microsoft.com/office/drawing/2014/main" id="{F62E1B40-F613-6DBE-0268-75C17F918BD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6764" y="5791060"/>
            <a:ext cx="10642454" cy="565200"/>
          </a:xfrm>
        </p:spPr>
        <p:txBody>
          <a:bodyPr anchor="ctr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800" b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Tx/>
              <a:buNone/>
              <a:tabLst/>
              <a:defRPr/>
            </a:pPr>
            <a:r>
              <a:rPr lang="sv-SE" dirty="0"/>
              <a:t>Om du vill föra anteckningar.</a:t>
            </a:r>
          </a:p>
        </p:txBody>
      </p:sp>
    </p:spTree>
    <p:extLst>
      <p:ext uri="{BB962C8B-B14F-4D97-AF65-F5344CB8AC3E}">
        <p14:creationId xmlns:p14="http://schemas.microsoft.com/office/powerpoint/2010/main" val="216385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au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latshållare för innehåll 7">
            <a:extLst>
              <a:ext uri="{FF2B5EF4-FFF2-40B4-BE49-F238E27FC236}">
                <a16:creationId xmlns:a16="http://schemas.microsoft.com/office/drawing/2014/main" id="{A74EA24C-E78B-8283-68C3-0A3A2BB15D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" b="24"/>
          <a:stretch/>
        </p:blipFill>
        <p:spPr>
          <a:xfrm>
            <a:off x="0" y="1654"/>
            <a:ext cx="12192000" cy="685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0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ursko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35A5BF20-3820-93DC-3B5E-B264B304F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upp 4">
            <a:extLst>
              <a:ext uri="{FF2B5EF4-FFF2-40B4-BE49-F238E27FC236}">
                <a16:creationId xmlns:a16="http://schemas.microsoft.com/office/drawing/2014/main" id="{2697DDB1-64DE-76BF-E2CF-4F31011A3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915AE698-3EF8-77FC-FF5D-36A9E79130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2874FE7D-6998-A956-1086-702D3AC3F4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0C798DB2-6C11-AE82-941B-BFD151D7DA2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A4653238-33F9-98C3-EA43-4C5F9D58F0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DE942CCA-EB85-E708-393C-B2C1150404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8" name="Rubrik 1">
            <a:extLst>
              <a:ext uri="{FF2B5EF4-FFF2-40B4-BE49-F238E27FC236}">
                <a16:creationId xmlns:a16="http://schemas.microsoft.com/office/drawing/2014/main" id="{3B314DCD-0D8B-A1EB-F3A6-DBB0A20C0D7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9" name="Underrubrik 2">
            <a:extLst>
              <a:ext uri="{FF2B5EF4-FFF2-40B4-BE49-F238E27FC236}">
                <a16:creationId xmlns:a16="http://schemas.microsoft.com/office/drawing/2014/main" id="{005E9453-EC54-4EF2-243D-67FEA73238C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307015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mos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9B431DAB-7697-46CC-7C39-5C4333EC8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1664" y="0"/>
            <a:ext cx="12192000" cy="6858000"/>
          </a:xfrm>
          <a:prstGeom prst="rect">
            <a:avLst/>
          </a:prstGeom>
        </p:spPr>
      </p:pic>
      <p:grpSp>
        <p:nvGrpSpPr>
          <p:cNvPr id="8" name="Grupp 7">
            <a:extLst>
              <a:ext uri="{FF2B5EF4-FFF2-40B4-BE49-F238E27FC236}">
                <a16:creationId xmlns:a16="http://schemas.microsoft.com/office/drawing/2014/main" id="{E1FF3ECD-EFD0-CAAB-6AC6-23DEF24CDB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BF8D0BD4-9E34-569E-DCE3-F4DBCFA4B6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098667A9-0F56-C35B-C68F-5E8BAA7FDB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6D8C5AE2-3F6D-8C93-B5F1-7B7BC5CB95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766AC781-D2D1-F6AB-3703-4AD84D13AA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6AC7FD97-10EF-E2AB-E4A7-60F41F84FB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976F8710-0CF9-248E-D71B-A88733F303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8ABCD6F7-64A2-571E-6F01-8814309681B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278640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klorofy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FE9ACD08-6F8F-82DB-07AC-E8548BEAA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ubrik 1">
            <a:extLst>
              <a:ext uri="{FF2B5EF4-FFF2-40B4-BE49-F238E27FC236}">
                <a16:creationId xmlns:a16="http://schemas.microsoft.com/office/drawing/2014/main" id="{819536D4-99EF-B664-F3E9-606390043B3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4" name="Underrubrik 2">
            <a:extLst>
              <a:ext uri="{FF2B5EF4-FFF2-40B4-BE49-F238E27FC236}">
                <a16:creationId xmlns:a16="http://schemas.microsoft.com/office/drawing/2014/main" id="{69CBF915-C0FC-10A0-638F-C3ED9BB0E2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86A0594D-CB23-4A48-F3DE-3CE6CEC3B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15CC9D20-9BE1-F784-AB90-ACB8A7B716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60ABA04A-1FE6-B961-7DBF-06A6C77E70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C7CA03A2-615E-33EF-F6FC-E4E0E4A01E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2D2DCA4E-CC1B-D0C3-F9D3-22E1C677B1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C41BFF93-8884-94D3-171E-7776432776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11470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vå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BE1D474D-A016-52D7-0923-DE254D5B6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ubrik 1">
            <a:extLst>
              <a:ext uri="{FF2B5EF4-FFF2-40B4-BE49-F238E27FC236}">
                <a16:creationId xmlns:a16="http://schemas.microsoft.com/office/drawing/2014/main" id="{9548171E-AB72-960D-77A4-0CAC32CD8D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5459" y="2184770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4" name="Underrubrik 2">
            <a:extLst>
              <a:ext uri="{FF2B5EF4-FFF2-40B4-BE49-F238E27FC236}">
                <a16:creationId xmlns:a16="http://schemas.microsoft.com/office/drawing/2014/main" id="{B405B7F5-9CAB-C474-0869-42DE42B412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5459" y="4761560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C0DF00EF-B07D-2B00-948D-E847A4036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5597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539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oxbl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E300D453-A773-E6D1-A34D-A56AD4313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ubrik 1">
            <a:extLst>
              <a:ext uri="{FF2B5EF4-FFF2-40B4-BE49-F238E27FC236}">
                <a16:creationId xmlns:a16="http://schemas.microsoft.com/office/drawing/2014/main" id="{64AA3EB0-4068-303F-C1B8-E324DEDB57C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3588" y="2140966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4" name="Underrubrik 2">
            <a:extLst>
              <a:ext uri="{FF2B5EF4-FFF2-40B4-BE49-F238E27FC236}">
                <a16:creationId xmlns:a16="http://schemas.microsoft.com/office/drawing/2014/main" id="{C44CFD0A-B601-05A0-07FE-B97D2182F7A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3588" y="4717756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  <p:grpSp>
        <p:nvGrpSpPr>
          <p:cNvPr id="5" name="Grupp 4">
            <a:extLst>
              <a:ext uri="{FF2B5EF4-FFF2-40B4-BE49-F238E27FC236}">
                <a16:creationId xmlns:a16="http://schemas.microsoft.com/office/drawing/2014/main" id="{4078E072-F3BD-780F-BF01-A5152DAB69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23A5BA05-49D5-F1A5-1F23-66381C1E51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11421D8D-4F46-4320-51E1-CC545AFDD6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FE0D8EE7-26E2-A1FE-196E-8A39DB3B7B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568101B2-3A75-FC9E-AC26-B7B526AE10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F108C26D-CB75-D815-33AC-8AE5E44C08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297062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l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1EBB6478-7777-7196-95FF-85FDDFBE4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E4F3A400-2F8F-1C55-5C58-97A0D2E8C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6CDE1F81-D953-FED6-961B-641F0ED495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681657BB-1AC2-769D-BCCB-1EEF34AB46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19785BFD-BE00-9B19-12A5-5C7E178510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1D50AABF-CABC-CD02-1777-015BEFA6FE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18A4877-65E9-4545-C890-7565CC6647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4" name="Rubrik 1">
            <a:extLst>
              <a:ext uri="{FF2B5EF4-FFF2-40B4-BE49-F238E27FC236}">
                <a16:creationId xmlns:a16="http://schemas.microsoft.com/office/drawing/2014/main" id="{83F6CCB1-B33D-616B-2F61-5B6996039C0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3588" y="2140966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5" name="Underrubrik 2">
            <a:extLst>
              <a:ext uri="{FF2B5EF4-FFF2-40B4-BE49-F238E27FC236}">
                <a16:creationId xmlns:a16="http://schemas.microsoft.com/office/drawing/2014/main" id="{3952F67C-5B65-DF6C-D319-3460629A72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3588" y="4717756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170012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rtsida – havsv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D7AD48B2-36EE-0C13-06BD-B915327283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2F80F299-3350-024A-853E-0484D673B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4" name="Freeform 5">
              <a:extLst>
                <a:ext uri="{FF2B5EF4-FFF2-40B4-BE49-F238E27FC236}">
                  <a16:creationId xmlns:a16="http://schemas.microsoft.com/office/drawing/2014/main" id="{7CE55558-DA2C-29B1-BDAC-BAEC845DD2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5" name="Freeform 6">
              <a:extLst>
                <a:ext uri="{FF2B5EF4-FFF2-40B4-BE49-F238E27FC236}">
                  <a16:creationId xmlns:a16="http://schemas.microsoft.com/office/drawing/2014/main" id="{4DD6C04D-ABA2-FA77-9FA7-5729145F4B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7">
              <a:extLst>
                <a:ext uri="{FF2B5EF4-FFF2-40B4-BE49-F238E27FC236}">
                  <a16:creationId xmlns:a16="http://schemas.microsoft.com/office/drawing/2014/main" id="{96547AFE-A571-E91D-F6A8-5E07F4DD45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BE308CE9-2309-A017-763A-77B291BF32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BECD0C38-C8AE-883D-B018-EEAA721980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7" name="Rubrik 1">
            <a:extLst>
              <a:ext uri="{FF2B5EF4-FFF2-40B4-BE49-F238E27FC236}">
                <a16:creationId xmlns:a16="http://schemas.microsoft.com/office/drawing/2014/main" id="{77BDC69B-C316-6297-4170-50EAC4AF34B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3588" y="2140966"/>
            <a:ext cx="9144000" cy="2387600"/>
          </a:xfrm>
        </p:spPr>
        <p:txBody>
          <a:bodyPr anchor="b"/>
          <a:lstStyle>
            <a:lvl1pPr algn="l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Titel på presentationen </a:t>
            </a:r>
            <a:br>
              <a:rPr lang="sv-SE" dirty="0"/>
            </a:br>
            <a:r>
              <a:rPr lang="sv-SE" dirty="0"/>
              <a:t>eller på kapitlet</a:t>
            </a:r>
          </a:p>
        </p:txBody>
      </p:sp>
      <p:sp>
        <p:nvSpPr>
          <p:cNvPr id="11" name="Underrubrik 2">
            <a:extLst>
              <a:ext uri="{FF2B5EF4-FFF2-40B4-BE49-F238E27FC236}">
                <a16:creationId xmlns:a16="http://schemas.microsoft.com/office/drawing/2014/main" id="{0060F5EB-BDA3-42F7-E07F-6224E176B9A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63588" y="4717756"/>
            <a:ext cx="9144000" cy="581891"/>
          </a:xfrm>
        </p:spPr>
        <p:txBody>
          <a:bodyPr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Namn, organisation</a:t>
            </a:r>
          </a:p>
        </p:txBody>
      </p:sp>
    </p:spTree>
    <p:extLst>
      <p:ext uri="{BB962C8B-B14F-4D97-AF65-F5344CB8AC3E}">
        <p14:creationId xmlns:p14="http://schemas.microsoft.com/office/powerpoint/2010/main" val="425535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C68FE006-7FFB-F65A-106E-5AF8BA3F8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09930" cy="6868086"/>
          </a:xfrm>
          <a:prstGeom prst="rect">
            <a:avLst/>
          </a:prstGeom>
        </p:spPr>
      </p:pic>
      <p:sp>
        <p:nvSpPr>
          <p:cNvPr id="3" name="Rubrik 1">
            <a:extLst>
              <a:ext uri="{FF2B5EF4-FFF2-40B4-BE49-F238E27FC236}">
                <a16:creationId xmlns:a16="http://schemas.microsoft.com/office/drawing/2014/main" id="{FF51C4F5-1614-9878-6F37-565C538347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Innehåll</a:t>
            </a:r>
          </a:p>
        </p:txBody>
      </p:sp>
      <p:grpSp>
        <p:nvGrpSpPr>
          <p:cNvPr id="4" name="Grupp 3">
            <a:extLst>
              <a:ext uri="{FF2B5EF4-FFF2-40B4-BE49-F238E27FC236}">
                <a16:creationId xmlns:a16="http://schemas.microsoft.com/office/drawing/2014/main" id="{E101A993-F4AC-DB51-66C6-D6D20A98C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1D193E0-7AA9-19B2-5296-14E1067D76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7ACF3925-B452-7659-A330-3D1822B27D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CDC0EA1-A01A-0F39-4248-BAB14B12D1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8A14B833-2C84-1A5B-0BBD-6001282D51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7BC942BE-9047-66EB-53A9-7387AECE11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7" name="Platshållare för text 4">
            <a:extLst>
              <a:ext uri="{FF2B5EF4-FFF2-40B4-BE49-F238E27FC236}">
                <a16:creationId xmlns:a16="http://schemas.microsoft.com/office/drawing/2014/main" id="{C5C5B16A-06E4-EC81-1F36-64A9F118C3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1693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5D463A96-8356-0F97-49F7-B73D89105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"/>
            <a:ext cx="12197048" cy="6860840"/>
          </a:xfrm>
          <a:prstGeom prst="rect">
            <a:avLst/>
          </a:prstGeom>
        </p:spPr>
      </p:pic>
      <p:sp>
        <p:nvSpPr>
          <p:cNvPr id="11" name="Rubrik 1">
            <a:extLst>
              <a:ext uri="{FF2B5EF4-FFF2-40B4-BE49-F238E27FC236}">
                <a16:creationId xmlns:a16="http://schemas.microsoft.com/office/drawing/2014/main" id="{A348150E-CA40-5A37-F771-559F13E173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sv-SE"/>
              <a:t>Innehåll</a:t>
            </a:r>
          </a:p>
        </p:txBody>
      </p:sp>
      <p:sp>
        <p:nvSpPr>
          <p:cNvPr id="19" name="Platshållare för text 4">
            <a:extLst>
              <a:ext uri="{FF2B5EF4-FFF2-40B4-BE49-F238E27FC236}">
                <a16:creationId xmlns:a16="http://schemas.microsoft.com/office/drawing/2014/main" id="{0C5F5544-6694-C6F5-5CF5-7021C25AB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tx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E6A3B856-3CA8-8F87-F409-66257056B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7" y="5597"/>
            <a:ext cx="1019908" cy="1019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532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Dispositions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B2A4B87F-2F14-F6B3-EE99-B0599D29C7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Rubrik 1">
            <a:extLst>
              <a:ext uri="{FF2B5EF4-FFF2-40B4-BE49-F238E27FC236}">
                <a16:creationId xmlns:a16="http://schemas.microsoft.com/office/drawing/2014/main" id="{ADB8723D-7857-A170-9A7E-C9D4C3E14A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2" y="800100"/>
            <a:ext cx="8669483" cy="880197"/>
          </a:xfrm>
        </p:spPr>
        <p:txBody>
          <a:bodyPr/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/>
              <a:t>Innehåll</a:t>
            </a:r>
          </a:p>
        </p:txBody>
      </p:sp>
      <p:grpSp>
        <p:nvGrpSpPr>
          <p:cNvPr id="6" name="Grupp 5">
            <a:extLst>
              <a:ext uri="{FF2B5EF4-FFF2-40B4-BE49-F238E27FC236}">
                <a16:creationId xmlns:a16="http://schemas.microsoft.com/office/drawing/2014/main" id="{6AFB8A30-13D2-2EC1-48C7-F84F4FA7D0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6FD9995B-C703-2120-35B8-075AB2136B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8EA9DAD5-92CB-1C9B-B43C-EFA8F66796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CBB931CB-BBFA-A642-D6E9-F683F9AF9E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EEC866EB-C4C8-6D74-E896-A59B2A72B9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A6C146CA-1363-14DE-CF06-48D95FE1F6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20" name="Platshållare för text 4">
            <a:extLst>
              <a:ext uri="{FF2B5EF4-FFF2-40B4-BE49-F238E27FC236}">
                <a16:creationId xmlns:a16="http://schemas.microsoft.com/office/drawing/2014/main" id="{C307752B-E1AD-6762-4AA1-40D1318916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2313" y="1960814"/>
            <a:ext cx="8710445" cy="4343400"/>
          </a:xfrm>
        </p:spPr>
        <p:txBody>
          <a:bodyPr/>
          <a:lstStyle>
            <a:lvl1pPr marL="457200" indent="-457200"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2pPr>
            <a:lvl3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3pPr>
            <a:lvl4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4pPr>
            <a:lvl5pPr marL="901700" indent="-457200">
              <a:buFont typeface="+mj-lt"/>
              <a:buAutoNum type="alphaLcParenR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05895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l – lit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text 8">
            <a:extLst>
              <a:ext uri="{FF2B5EF4-FFF2-40B4-BE49-F238E27FC236}">
                <a16:creationId xmlns:a16="http://schemas.microsoft.com/office/drawing/2014/main" id="{48DC5E38-30F6-07BD-5977-6BB5091886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674669" y="1014582"/>
            <a:ext cx="1543488" cy="5849336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3488" h="5849336">
                <a:moveTo>
                  <a:pt x="0" y="5843418"/>
                </a:moveTo>
                <a:lnTo>
                  <a:pt x="1538565" y="0"/>
                </a:lnTo>
                <a:cubicBezTo>
                  <a:pt x="1544726" y="26931"/>
                  <a:pt x="1543742" y="13381"/>
                  <a:pt x="1542758" y="49836"/>
                </a:cubicBezTo>
                <a:lnTo>
                  <a:pt x="314033" y="5849336"/>
                </a:lnTo>
                <a:lnTo>
                  <a:pt x="0" y="5843418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 dirty="0"/>
              <a:t>.</a:t>
            </a:r>
          </a:p>
        </p:txBody>
      </p:sp>
      <p:sp>
        <p:nvSpPr>
          <p:cNvPr id="5" name="Platshållare för bild 6">
            <a:extLst>
              <a:ext uri="{FF2B5EF4-FFF2-40B4-BE49-F238E27FC236}">
                <a16:creationId xmlns:a16="http://schemas.microsoft.com/office/drawing/2014/main" id="{31039CC3-0E76-635B-1F52-9777DD333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960963" y="1108695"/>
            <a:ext cx="1233996" cy="5749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3996" h="5749305">
                <a:moveTo>
                  <a:pt x="0" y="5749305"/>
                </a:moveTo>
                <a:lnTo>
                  <a:pt x="1231615" y="0"/>
                </a:lnTo>
                <a:cubicBezTo>
                  <a:pt x="1232409" y="1916435"/>
                  <a:pt x="1233202" y="3832870"/>
                  <a:pt x="1233996" y="5749305"/>
                </a:cubicBezTo>
                <a:lnTo>
                  <a:pt x="0" y="5749305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720000" bIns="1656000" anchor="b" anchorCtr="0"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.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2DE89E5-0479-D107-6007-68F53316F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1" y="1226128"/>
            <a:ext cx="10643755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55F0803-D02C-E63D-4E70-B15F0C063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2" y="2407521"/>
            <a:ext cx="10654146" cy="3681552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6255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l – stor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text 8">
            <a:extLst>
              <a:ext uri="{FF2B5EF4-FFF2-40B4-BE49-F238E27FC236}">
                <a16:creationId xmlns:a16="http://schemas.microsoft.com/office/drawing/2014/main" id="{F95FA95E-F27A-076F-AF5D-ED6C021C4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23045" y="-26568"/>
            <a:ext cx="1565663" cy="6887833"/>
          </a:xfrm>
          <a:custGeom>
            <a:avLst/>
            <a:gdLst>
              <a:gd name="connsiteX0" fmla="*/ 0 w 1533233"/>
              <a:gd name="connsiteY0" fmla="*/ 6008703 h 6008703"/>
              <a:gd name="connsiteX1" fmla="*/ 1533233 w 1533233"/>
              <a:gd name="connsiteY1" fmla="*/ 0 h 6008703"/>
              <a:gd name="connsiteX2" fmla="*/ 1533233 w 1533233"/>
              <a:gd name="connsiteY2" fmla="*/ 6008703 h 6008703"/>
              <a:gd name="connsiteX3" fmla="*/ 0 w 1533233"/>
              <a:gd name="connsiteY3" fmla="*/ 6008703 h 6008703"/>
              <a:gd name="connsiteX0" fmla="*/ 0 w 1533233"/>
              <a:gd name="connsiteY0" fmla="*/ 6008703 h 6014621"/>
              <a:gd name="connsiteX1" fmla="*/ 1533233 w 1533233"/>
              <a:gd name="connsiteY1" fmla="*/ 0 h 6014621"/>
              <a:gd name="connsiteX2" fmla="*/ 314033 w 1533233"/>
              <a:gd name="connsiteY2" fmla="*/ 6014621 h 6014621"/>
              <a:gd name="connsiteX3" fmla="*/ 0 w 1533233"/>
              <a:gd name="connsiteY3" fmla="*/ 6008703 h 6014621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314033 w 1538565"/>
              <a:gd name="connsiteY2" fmla="*/ 5849336 h 5849336"/>
              <a:gd name="connsiteX3" fmla="*/ 0 w 1538565"/>
              <a:gd name="connsiteY3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492752 w 1538565"/>
              <a:gd name="connsiteY2" fmla="*/ 216524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42759"/>
              <a:gd name="connsiteY0" fmla="*/ 5843418 h 5849336"/>
              <a:gd name="connsiteX1" fmla="*/ 1538565 w 1542759"/>
              <a:gd name="connsiteY1" fmla="*/ 0 h 5849336"/>
              <a:gd name="connsiteX2" fmla="*/ 1542759 w 1542759"/>
              <a:gd name="connsiteY2" fmla="*/ 54599 h 5849336"/>
              <a:gd name="connsiteX3" fmla="*/ 314033 w 1542759"/>
              <a:gd name="connsiteY3" fmla="*/ 5849336 h 5849336"/>
              <a:gd name="connsiteX4" fmla="*/ 0 w 1542759"/>
              <a:gd name="connsiteY4" fmla="*/ 5843418 h 5849336"/>
              <a:gd name="connsiteX0" fmla="*/ 0 w 1538565"/>
              <a:gd name="connsiteY0" fmla="*/ 5843418 h 5849336"/>
              <a:gd name="connsiteX1" fmla="*/ 1538565 w 1538565"/>
              <a:gd name="connsiteY1" fmla="*/ 0 h 5849336"/>
              <a:gd name="connsiteX2" fmla="*/ 1535615 w 1538565"/>
              <a:gd name="connsiteY2" fmla="*/ 56980 h 5849336"/>
              <a:gd name="connsiteX3" fmla="*/ 314033 w 1538565"/>
              <a:gd name="connsiteY3" fmla="*/ 5849336 h 5849336"/>
              <a:gd name="connsiteX4" fmla="*/ 0 w 1538565"/>
              <a:gd name="connsiteY4" fmla="*/ 5843418 h 5849336"/>
              <a:gd name="connsiteX0" fmla="*/ 0 w 1578477"/>
              <a:gd name="connsiteY0" fmla="*/ 5843418 h 5849336"/>
              <a:gd name="connsiteX1" fmla="*/ 1538565 w 1578477"/>
              <a:gd name="connsiteY1" fmla="*/ 0 h 5849336"/>
              <a:gd name="connsiteX2" fmla="*/ 1578477 w 1578477"/>
              <a:gd name="connsiteY2" fmla="*/ 87937 h 5849336"/>
              <a:gd name="connsiteX3" fmla="*/ 314033 w 1578477"/>
              <a:gd name="connsiteY3" fmla="*/ 5849336 h 5849336"/>
              <a:gd name="connsiteX4" fmla="*/ 0 w 1578477"/>
              <a:gd name="connsiteY4" fmla="*/ 5843418 h 5849336"/>
              <a:gd name="connsiteX0" fmla="*/ 0 w 1578502"/>
              <a:gd name="connsiteY0" fmla="*/ 5843418 h 5849336"/>
              <a:gd name="connsiteX1" fmla="*/ 1538565 w 1578502"/>
              <a:gd name="connsiteY1" fmla="*/ 0 h 5849336"/>
              <a:gd name="connsiteX2" fmla="*/ 1578477 w 1578502"/>
              <a:gd name="connsiteY2" fmla="*/ 87937 h 5849336"/>
              <a:gd name="connsiteX3" fmla="*/ 314033 w 1578502"/>
              <a:gd name="connsiteY3" fmla="*/ 5849336 h 5849336"/>
              <a:gd name="connsiteX4" fmla="*/ 0 w 1578502"/>
              <a:gd name="connsiteY4" fmla="*/ 5843418 h 5849336"/>
              <a:gd name="connsiteX0" fmla="*/ 0 w 1543111"/>
              <a:gd name="connsiteY0" fmla="*/ 5843418 h 5849336"/>
              <a:gd name="connsiteX1" fmla="*/ 1538565 w 1543111"/>
              <a:gd name="connsiteY1" fmla="*/ 0 h 5849336"/>
              <a:gd name="connsiteX2" fmla="*/ 1530852 w 1543111"/>
              <a:gd name="connsiteY2" fmla="*/ 83174 h 5849336"/>
              <a:gd name="connsiteX3" fmla="*/ 314033 w 1543111"/>
              <a:gd name="connsiteY3" fmla="*/ 5849336 h 5849336"/>
              <a:gd name="connsiteX4" fmla="*/ 0 w 1543111"/>
              <a:gd name="connsiteY4" fmla="*/ 5843418 h 5849336"/>
              <a:gd name="connsiteX0" fmla="*/ 0 w 1540225"/>
              <a:gd name="connsiteY0" fmla="*/ 5843418 h 5849336"/>
              <a:gd name="connsiteX1" fmla="*/ 1538565 w 1540225"/>
              <a:gd name="connsiteY1" fmla="*/ 0 h 5849336"/>
              <a:gd name="connsiteX2" fmla="*/ 1530852 w 1540225"/>
              <a:gd name="connsiteY2" fmla="*/ 83174 h 5849336"/>
              <a:gd name="connsiteX3" fmla="*/ 314033 w 1540225"/>
              <a:gd name="connsiteY3" fmla="*/ 5849336 h 5849336"/>
              <a:gd name="connsiteX4" fmla="*/ 0 w 1540225"/>
              <a:gd name="connsiteY4" fmla="*/ 5843418 h 5849336"/>
              <a:gd name="connsiteX0" fmla="*/ 0 w 1545425"/>
              <a:gd name="connsiteY0" fmla="*/ 5843418 h 5849336"/>
              <a:gd name="connsiteX1" fmla="*/ 1538565 w 1545425"/>
              <a:gd name="connsiteY1" fmla="*/ 0 h 5849336"/>
              <a:gd name="connsiteX2" fmla="*/ 1545139 w 1545425"/>
              <a:gd name="connsiteY2" fmla="*/ 80793 h 5849336"/>
              <a:gd name="connsiteX3" fmla="*/ 314033 w 1545425"/>
              <a:gd name="connsiteY3" fmla="*/ 5849336 h 5849336"/>
              <a:gd name="connsiteX4" fmla="*/ 0 w 1545425"/>
              <a:gd name="connsiteY4" fmla="*/ 5843418 h 5849336"/>
              <a:gd name="connsiteX0" fmla="*/ 0 w 1543488"/>
              <a:gd name="connsiteY0" fmla="*/ 5843418 h 5849336"/>
              <a:gd name="connsiteX1" fmla="*/ 1538565 w 1543488"/>
              <a:gd name="connsiteY1" fmla="*/ 0 h 5849336"/>
              <a:gd name="connsiteX2" fmla="*/ 1542758 w 1543488"/>
              <a:gd name="connsiteY2" fmla="*/ 49836 h 5849336"/>
              <a:gd name="connsiteX3" fmla="*/ 314033 w 1543488"/>
              <a:gd name="connsiteY3" fmla="*/ 5849336 h 5849336"/>
              <a:gd name="connsiteX4" fmla="*/ 0 w 1543488"/>
              <a:gd name="connsiteY4" fmla="*/ 5843418 h 5849336"/>
              <a:gd name="connsiteX0" fmla="*/ 0 w 1547499"/>
              <a:gd name="connsiteY0" fmla="*/ 6878649 h 6884567"/>
              <a:gd name="connsiteX1" fmla="*/ 1545097 w 1547499"/>
              <a:gd name="connsiteY1" fmla="*/ 0 h 6884567"/>
              <a:gd name="connsiteX2" fmla="*/ 1542758 w 1547499"/>
              <a:gd name="connsiteY2" fmla="*/ 1085067 h 6884567"/>
              <a:gd name="connsiteX3" fmla="*/ 314033 w 1547499"/>
              <a:gd name="connsiteY3" fmla="*/ 6884567 h 6884567"/>
              <a:gd name="connsiteX4" fmla="*/ 0 w 1547499"/>
              <a:gd name="connsiteY4" fmla="*/ 6878649 h 6884567"/>
              <a:gd name="connsiteX0" fmla="*/ 0 w 1565663"/>
              <a:gd name="connsiteY0" fmla="*/ 6878649 h 6884567"/>
              <a:gd name="connsiteX1" fmla="*/ 1545097 w 1565663"/>
              <a:gd name="connsiteY1" fmla="*/ 0 h 6884567"/>
              <a:gd name="connsiteX2" fmla="*/ 1565618 w 1565663"/>
              <a:gd name="connsiteY2" fmla="*/ 20444 h 6884567"/>
              <a:gd name="connsiteX3" fmla="*/ 314033 w 1565663"/>
              <a:gd name="connsiteY3" fmla="*/ 6884567 h 6884567"/>
              <a:gd name="connsiteX4" fmla="*/ 0 w 1565663"/>
              <a:gd name="connsiteY4" fmla="*/ 6878649 h 6884567"/>
              <a:gd name="connsiteX0" fmla="*/ 0 w 1565663"/>
              <a:gd name="connsiteY0" fmla="*/ 6878649 h 6887833"/>
              <a:gd name="connsiteX1" fmla="*/ 1545097 w 1565663"/>
              <a:gd name="connsiteY1" fmla="*/ 0 h 6887833"/>
              <a:gd name="connsiteX2" fmla="*/ 1565618 w 1565663"/>
              <a:gd name="connsiteY2" fmla="*/ 20444 h 6887833"/>
              <a:gd name="connsiteX3" fmla="*/ 349955 w 1565663"/>
              <a:gd name="connsiteY3" fmla="*/ 6887833 h 6887833"/>
              <a:gd name="connsiteX4" fmla="*/ 0 w 1565663"/>
              <a:gd name="connsiteY4" fmla="*/ 6878649 h 688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663" h="6887833">
                <a:moveTo>
                  <a:pt x="0" y="6878649"/>
                </a:moveTo>
                <a:lnTo>
                  <a:pt x="1545097" y="0"/>
                </a:lnTo>
                <a:cubicBezTo>
                  <a:pt x="1551258" y="26931"/>
                  <a:pt x="1566602" y="-16011"/>
                  <a:pt x="1565618" y="20444"/>
                </a:cubicBezTo>
                <a:lnTo>
                  <a:pt x="349955" y="6887833"/>
                </a:lnTo>
                <a:lnTo>
                  <a:pt x="0" y="6878649"/>
                </a:lnTo>
                <a:close/>
              </a:path>
            </a:pathLst>
          </a:custGeom>
          <a:solidFill>
            <a:srgbClr val="C4D600"/>
          </a:solidFill>
          <a:ln>
            <a:noFill/>
          </a:ln>
        </p:spPr>
        <p:txBody>
          <a:bodyPr/>
          <a:lstStyle>
            <a:lvl1pPr marL="0" indent="0">
              <a:buNone/>
              <a:defRPr sz="100"/>
            </a:lvl1pPr>
          </a:lstStyle>
          <a:p>
            <a:pPr lvl="0"/>
            <a:r>
              <a:rPr lang="sv-SE"/>
              <a:t>.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278767FA-7401-E963-2E6D-1C6A8A486064}"/>
              </a:ext>
            </a:extLst>
          </p:cNvPr>
          <p:cNvSpPr txBox="1"/>
          <p:nvPr userDrawn="1"/>
        </p:nvSpPr>
        <p:spPr>
          <a:xfrm>
            <a:off x="5936775" y="0"/>
            <a:ext cx="547152" cy="4571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>
              <a:lnSpc>
                <a:spcPts val="3000"/>
              </a:lnSpc>
            </a:pPr>
            <a:endParaRPr lang="sv-SE" sz="2400"/>
          </a:p>
        </p:txBody>
      </p:sp>
      <p:sp>
        <p:nvSpPr>
          <p:cNvPr id="6" name="Platshållare för bild 6">
            <a:extLst>
              <a:ext uri="{FF2B5EF4-FFF2-40B4-BE49-F238E27FC236}">
                <a16:creationId xmlns:a16="http://schemas.microsoft.com/office/drawing/2014/main" id="{6874CC82-C27F-7A4B-5FBA-4ACB859A8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806820" y="-13252"/>
            <a:ext cx="6385180" cy="6892305"/>
          </a:xfrm>
          <a:custGeom>
            <a:avLst/>
            <a:gdLst>
              <a:gd name="connsiteX0" fmla="*/ 0 w 1233996"/>
              <a:gd name="connsiteY0" fmla="*/ 5825504 h 5825504"/>
              <a:gd name="connsiteX1" fmla="*/ 1233996 w 1233996"/>
              <a:gd name="connsiteY1" fmla="*/ 0 h 5825504"/>
              <a:gd name="connsiteX2" fmla="*/ 1233996 w 1233996"/>
              <a:gd name="connsiteY2" fmla="*/ 5825504 h 5825504"/>
              <a:gd name="connsiteX3" fmla="*/ 0 w 1233996"/>
              <a:gd name="connsiteY3" fmla="*/ 5825504 h 5825504"/>
              <a:gd name="connsiteX0" fmla="*/ 0 w 1260190"/>
              <a:gd name="connsiteY0" fmla="*/ 5715967 h 5715967"/>
              <a:gd name="connsiteX1" fmla="*/ 1260190 w 1260190"/>
              <a:gd name="connsiteY1" fmla="*/ 0 h 5715967"/>
              <a:gd name="connsiteX2" fmla="*/ 1233996 w 1260190"/>
              <a:gd name="connsiteY2" fmla="*/ 5715967 h 5715967"/>
              <a:gd name="connsiteX3" fmla="*/ 0 w 1260190"/>
              <a:gd name="connsiteY3" fmla="*/ 5715967 h 5715967"/>
              <a:gd name="connsiteX0" fmla="*/ 0 w 1233996"/>
              <a:gd name="connsiteY0" fmla="*/ 5749305 h 5749305"/>
              <a:gd name="connsiteX1" fmla="*/ 1231615 w 1233996"/>
              <a:gd name="connsiteY1" fmla="*/ 0 h 5749305"/>
              <a:gd name="connsiteX2" fmla="*/ 1233996 w 1233996"/>
              <a:gd name="connsiteY2" fmla="*/ 5749305 h 5749305"/>
              <a:gd name="connsiteX3" fmla="*/ 0 w 1233996"/>
              <a:gd name="connsiteY3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5749305 h 5749305"/>
              <a:gd name="connsiteX1" fmla="*/ 1071872 w 1233996"/>
              <a:gd name="connsiteY1" fmla="*/ 772060 h 5749305"/>
              <a:gd name="connsiteX2" fmla="*/ 1231615 w 1233996"/>
              <a:gd name="connsiteY2" fmla="*/ 0 h 5749305"/>
              <a:gd name="connsiteX3" fmla="*/ 1233996 w 1233996"/>
              <a:gd name="connsiteY3" fmla="*/ 5749305 h 5749305"/>
              <a:gd name="connsiteX4" fmla="*/ 0 w 1233996"/>
              <a:gd name="connsiteY4" fmla="*/ 5749305 h 5749305"/>
              <a:gd name="connsiteX0" fmla="*/ 0 w 1233996"/>
              <a:gd name="connsiteY0" fmla="*/ 6868391 h 6868391"/>
              <a:gd name="connsiteX1" fmla="*/ 241323 w 1233996"/>
              <a:gd name="connsiteY1" fmla="*/ 0 h 6868391"/>
              <a:gd name="connsiteX2" fmla="*/ 1231615 w 1233996"/>
              <a:gd name="connsiteY2" fmla="*/ 1119086 h 6868391"/>
              <a:gd name="connsiteX3" fmla="*/ 1233996 w 1233996"/>
              <a:gd name="connsiteY3" fmla="*/ 6868391 h 6868391"/>
              <a:gd name="connsiteX4" fmla="*/ 0 w 1233996"/>
              <a:gd name="connsiteY4" fmla="*/ 6868391 h 6868391"/>
              <a:gd name="connsiteX0" fmla="*/ 0 w 1235763"/>
              <a:gd name="connsiteY0" fmla="*/ 6892305 h 6892305"/>
              <a:gd name="connsiteX1" fmla="*/ 241323 w 1235763"/>
              <a:gd name="connsiteY1" fmla="*/ 23914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39480 w 1235763"/>
              <a:gd name="connsiteY1" fmla="*/ 2153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11023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  <a:gd name="connsiteX0" fmla="*/ 0 w 1235763"/>
              <a:gd name="connsiteY0" fmla="*/ 6892305 h 6892305"/>
              <a:gd name="connsiteX1" fmla="*/ 245582 w 1235763"/>
              <a:gd name="connsiteY1" fmla="*/ 3880 h 6892305"/>
              <a:gd name="connsiteX2" fmla="*/ 1235637 w 1235763"/>
              <a:gd name="connsiteY2" fmla="*/ 0 h 6892305"/>
              <a:gd name="connsiteX3" fmla="*/ 1233996 w 1235763"/>
              <a:gd name="connsiteY3" fmla="*/ 6892305 h 6892305"/>
              <a:gd name="connsiteX4" fmla="*/ 0 w 1235763"/>
              <a:gd name="connsiteY4" fmla="*/ 6892305 h 6892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5763" h="6892305">
                <a:moveTo>
                  <a:pt x="0" y="6892305"/>
                </a:moveTo>
                <a:lnTo>
                  <a:pt x="245582" y="3880"/>
                </a:lnTo>
                <a:cubicBezTo>
                  <a:pt x="577634" y="-3298"/>
                  <a:pt x="903585" y="7178"/>
                  <a:pt x="1235637" y="0"/>
                </a:cubicBezTo>
                <a:cubicBezTo>
                  <a:pt x="1236431" y="1916435"/>
                  <a:pt x="1233202" y="4975870"/>
                  <a:pt x="1233996" y="6892305"/>
                </a:cubicBezTo>
                <a:lnTo>
                  <a:pt x="0" y="689230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txBody>
          <a:bodyPr lIns="0" tIns="1332000" bIns="0" anchor="t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">
                <a:solidFill>
                  <a:schemeClr val="tx1"/>
                </a:solidFill>
              </a:defRPr>
            </a:lvl1pPr>
          </a:lstStyle>
          <a:p>
            <a:r>
              <a:rPr lang="sv-SE"/>
              <a:t>.</a:t>
            </a:r>
          </a:p>
        </p:txBody>
      </p:sp>
      <p:sp>
        <p:nvSpPr>
          <p:cNvPr id="7" name="Rubrik 1">
            <a:extLst>
              <a:ext uri="{FF2B5EF4-FFF2-40B4-BE49-F238E27FC236}">
                <a16:creationId xmlns:a16="http://schemas.microsoft.com/office/drawing/2014/main" id="{37B9BCBE-5B4A-CDD0-8F00-A8B2F74E7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1" y="1226128"/>
            <a:ext cx="5046821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D212D4D5-1A84-409A-D8CC-D199DEA08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2" y="2407521"/>
            <a:ext cx="5051748" cy="368155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6506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E9FC67FF-1641-4333-8F9E-4D9328A20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1" y="1226128"/>
            <a:ext cx="10643755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5" name="Platshållare för innehåll 2">
            <a:extLst>
              <a:ext uri="{FF2B5EF4-FFF2-40B4-BE49-F238E27FC236}">
                <a16:creationId xmlns:a16="http://schemas.microsoft.com/office/drawing/2014/main" id="{2AB57AF8-9C08-7A16-0ECE-9A3AA50C88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2" y="2407521"/>
            <a:ext cx="10654146" cy="3681552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3206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i tvåsp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>
            <a:extLst>
              <a:ext uri="{FF2B5EF4-FFF2-40B4-BE49-F238E27FC236}">
                <a16:creationId xmlns:a16="http://schemas.microsoft.com/office/drawing/2014/main" id="{09CC53E1-D8CC-3C67-7944-7E294D861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1" y="1226128"/>
            <a:ext cx="10643755" cy="9113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8468A368-C92F-D53B-50C6-ED6BDD387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072" y="2407521"/>
            <a:ext cx="5198919" cy="3681552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7" name="Platshållare för innehåll 2">
            <a:extLst>
              <a:ext uri="{FF2B5EF4-FFF2-40B4-BE49-F238E27FC236}">
                <a16:creationId xmlns:a16="http://schemas.microsoft.com/office/drawing/2014/main" id="{575BD95E-33F0-5046-2B5C-55A60A1B65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31083" y="2407521"/>
            <a:ext cx="5198919" cy="3681552"/>
          </a:xfrm>
        </p:spPr>
        <p:txBody>
          <a:bodyPr/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8" name="Platshållare för text 8">
            <a:extLst>
              <a:ext uri="{FF2B5EF4-FFF2-40B4-BE49-F238E27FC236}">
                <a16:creationId xmlns:a16="http://schemas.microsoft.com/office/drawing/2014/main" id="{A02674E7-8C1A-9E61-2548-D0F5CFCE91B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825" y="6140310"/>
            <a:ext cx="5205413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11" name="Platshållare för text 8">
            <a:extLst>
              <a:ext uri="{FF2B5EF4-FFF2-40B4-BE49-F238E27FC236}">
                <a16:creationId xmlns:a16="http://schemas.microsoft.com/office/drawing/2014/main" id="{3CFE3413-1965-F033-FB21-3D8542DF084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19234" y="6140310"/>
            <a:ext cx="5205413" cy="26035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</p:spTree>
    <p:extLst>
      <p:ext uri="{BB962C8B-B14F-4D97-AF65-F5344CB8AC3E}">
        <p14:creationId xmlns:p14="http://schemas.microsoft.com/office/powerpoint/2010/main" val="27591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1">
            <a:extLst>
              <a:ext uri="{FF2B5EF4-FFF2-40B4-BE49-F238E27FC236}">
                <a16:creationId xmlns:a16="http://schemas.microsoft.com/office/drawing/2014/main" id="{E5E5EDCC-264B-067B-67CC-ABD3F4DE3F5B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68927" y="3917105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3" name="Platshållare för innehåll 11">
            <a:extLst>
              <a:ext uri="{FF2B5EF4-FFF2-40B4-BE49-F238E27FC236}">
                <a16:creationId xmlns:a16="http://schemas.microsoft.com/office/drawing/2014/main" id="{CC23445E-FFA5-8D92-B990-D882E658CEF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38541" y="1278080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6" name="Platshållare för innehåll 11">
            <a:extLst>
              <a:ext uri="{FF2B5EF4-FFF2-40B4-BE49-F238E27FC236}">
                <a16:creationId xmlns:a16="http://schemas.microsoft.com/office/drawing/2014/main" id="{86646D41-FFAE-EBCB-A0AA-982973CF5597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768927" y="1278080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  <p:sp>
        <p:nvSpPr>
          <p:cNvPr id="8" name="Platshållare för innehåll 11">
            <a:extLst>
              <a:ext uri="{FF2B5EF4-FFF2-40B4-BE49-F238E27FC236}">
                <a16:creationId xmlns:a16="http://schemas.microsoft.com/office/drawing/2014/main" id="{DDB9F2C8-4901-4A83-776A-9D72483BD40E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238541" y="3917105"/>
            <a:ext cx="5195455" cy="2556024"/>
          </a:xfrm>
        </p:spPr>
        <p:txBody>
          <a:bodyPr tIns="180000"/>
          <a:lstStyle>
            <a:lvl1pPr marL="0" indent="0" algn="ctr">
              <a:buNone/>
              <a:defRPr sz="16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Välj objekt</a:t>
            </a:r>
          </a:p>
        </p:txBody>
      </p:sp>
    </p:spTree>
    <p:extLst>
      <p:ext uri="{BB962C8B-B14F-4D97-AF65-F5344CB8AC3E}">
        <p14:creationId xmlns:p14="http://schemas.microsoft.com/office/powerpoint/2010/main" val="20947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23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8">
            <a:extLst>
              <a:ext uri="{FF2B5EF4-FFF2-40B4-BE49-F238E27FC236}">
                <a16:creationId xmlns:a16="http://schemas.microsoft.com/office/drawing/2014/main" id="{42826C29-46EE-B004-AD88-C7259246516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825" y="3573754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3" name="Platshållare för text 8">
            <a:extLst>
              <a:ext uri="{FF2B5EF4-FFF2-40B4-BE49-F238E27FC236}">
                <a16:creationId xmlns:a16="http://schemas.microsoft.com/office/drawing/2014/main" id="{D6E3E4C7-03BE-39CE-0385-2CA1AC2BA5D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28439" y="3573754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4" name="Platshållare för text 8">
            <a:extLst>
              <a:ext uri="{FF2B5EF4-FFF2-40B4-BE49-F238E27FC236}">
                <a16:creationId xmlns:a16="http://schemas.microsoft.com/office/drawing/2014/main" id="{ED8E784A-F9EC-61C0-56E0-99B32938B5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8825" y="6212779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5" name="Platshållare för text 8">
            <a:extLst>
              <a:ext uri="{FF2B5EF4-FFF2-40B4-BE49-F238E27FC236}">
                <a16:creationId xmlns:a16="http://schemas.microsoft.com/office/drawing/2014/main" id="{D9FD650A-F648-2B45-AEF0-E86E6463C80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28439" y="6212779"/>
            <a:ext cx="5205413" cy="260350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0"/>
              </a:spcBef>
              <a:buFontTx/>
              <a:buNone/>
              <a:defRPr sz="1600"/>
            </a:lvl1pPr>
          </a:lstStyle>
          <a:p>
            <a:pPr lvl="0"/>
            <a:r>
              <a:rPr lang="sv-SE"/>
              <a:t>Bildtext</a:t>
            </a:r>
          </a:p>
        </p:txBody>
      </p:sp>
      <p:sp>
        <p:nvSpPr>
          <p:cNvPr id="6" name="Platshållare för bild 2">
            <a:extLst>
              <a:ext uri="{FF2B5EF4-FFF2-40B4-BE49-F238E27FC236}">
                <a16:creationId xmlns:a16="http://schemas.microsoft.com/office/drawing/2014/main" id="{53043385-E15C-298E-B32C-D4262B6F064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76288" y="1273843"/>
            <a:ext cx="5187950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8" name="Platshållare för bild 2">
            <a:extLst>
              <a:ext uri="{FF2B5EF4-FFF2-40B4-BE49-F238E27FC236}">
                <a16:creationId xmlns:a16="http://schemas.microsoft.com/office/drawing/2014/main" id="{C42D9889-A67F-B055-21F7-91EDD63D248D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226595" y="1273843"/>
            <a:ext cx="5187950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9" name="Platshållare för bild 2">
            <a:extLst>
              <a:ext uri="{FF2B5EF4-FFF2-40B4-BE49-F238E27FC236}">
                <a16:creationId xmlns:a16="http://schemas.microsoft.com/office/drawing/2014/main" id="{09207F08-9646-6E7C-78B2-4BFA8677BFA4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76288" y="3908808"/>
            <a:ext cx="5187950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Plats för bild</a:t>
            </a:r>
          </a:p>
        </p:txBody>
      </p:sp>
      <p:sp>
        <p:nvSpPr>
          <p:cNvPr id="10" name="Platshållare för bild 2">
            <a:extLst>
              <a:ext uri="{FF2B5EF4-FFF2-40B4-BE49-F238E27FC236}">
                <a16:creationId xmlns:a16="http://schemas.microsoft.com/office/drawing/2014/main" id="{84970672-AEA9-04E9-7FB6-EE42D781419A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26595" y="3908808"/>
            <a:ext cx="5187950" cy="2233613"/>
          </a:xfr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Plats för bild</a:t>
            </a:r>
          </a:p>
        </p:txBody>
      </p:sp>
    </p:spTree>
    <p:extLst>
      <p:ext uri="{BB962C8B-B14F-4D97-AF65-F5344CB8AC3E}">
        <p14:creationId xmlns:p14="http://schemas.microsoft.com/office/powerpoint/2010/main" val="318061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– sv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244EC2FD-BC9A-48B1-8311-548D133243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" name="Grupp 15">
            <a:extLst>
              <a:ext uri="{FF2B5EF4-FFF2-40B4-BE49-F238E27FC236}">
                <a16:creationId xmlns:a16="http://schemas.microsoft.com/office/drawing/2014/main" id="{94A9C963-ED04-41BD-8D28-415BB3BACE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02CA2365-A94F-4ED0-819A-EFFBD6E13A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910E550A-B98B-4ADA-AD2F-D094FE3AAF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72D2CB4C-85D6-4CEB-9EE1-0E0043FD83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E791EDC4-8302-4829-8B4B-A1D52FD2C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7F57A86D-80CD-43BB-ABCA-763C7277C5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0" name="Platshållare för innehåll 11">
            <a:extLst>
              <a:ext uri="{FF2B5EF4-FFF2-40B4-BE49-F238E27FC236}">
                <a16:creationId xmlns:a16="http://schemas.microsoft.com/office/drawing/2014/main" id="{9CE3A454-2A74-593C-C3C4-60BA25866FD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</p:spTree>
    <p:extLst>
      <p:ext uri="{BB962C8B-B14F-4D97-AF65-F5344CB8AC3E}">
        <p14:creationId xmlns:p14="http://schemas.microsoft.com/office/powerpoint/2010/main" val="264294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– färgad textru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F44634AF-716A-EF77-F197-AAF4C7FCFB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>
            <a:extLst>
              <a:ext uri="{FF2B5EF4-FFF2-40B4-BE49-F238E27FC236}">
                <a16:creationId xmlns:a16="http://schemas.microsoft.com/office/drawing/2014/main" id="{84257760-4E4D-CF85-143B-D5BCE1AC2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BBF7F731-B9AF-8BB8-CEA5-B513C61A9A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FC5CDF89-5782-20C7-6B8F-06E1A7DAB0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75B41639-B5AD-BA60-DC03-94B8E5E0A3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5996E25E-CC15-603F-F05F-4BB7D6890E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A56B0FF8-487D-B75D-C2C5-1003A8E797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  <p:sp>
        <p:nvSpPr>
          <p:cNvPr id="17" name="Platshållare för innehåll 11">
            <a:extLst>
              <a:ext uri="{FF2B5EF4-FFF2-40B4-BE49-F238E27FC236}">
                <a16:creationId xmlns:a16="http://schemas.microsoft.com/office/drawing/2014/main" id="{5C79D2CB-C5F6-362B-6B7B-549525780A71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  <p:sp>
        <p:nvSpPr>
          <p:cNvPr id="18" name="Platshållare för text 3">
            <a:extLst>
              <a:ext uri="{FF2B5EF4-FFF2-40B4-BE49-F238E27FC236}">
                <a16:creationId xmlns:a16="http://schemas.microsoft.com/office/drawing/2014/main" id="{95D9B45F-5F7C-3AF9-62CE-C242A59A36E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4510216"/>
            <a:ext cx="5197718" cy="1593701"/>
          </a:xfrm>
          <a:solidFill>
            <a:schemeClr val="accent1">
              <a:alpha val="80000"/>
            </a:schemeClr>
          </a:solidFill>
        </p:spPr>
        <p:txBody>
          <a:bodyPr lIns="251999" tIns="180000" rIns="180000" bIns="180000"/>
          <a:lstStyle>
            <a:lvl1pPr marL="228600" indent="-228600">
              <a:defRPr>
                <a:solidFill>
                  <a:schemeClr val="bg1"/>
                </a:solidFill>
              </a:defRPr>
            </a:lvl1pPr>
          </a:lstStyle>
          <a:p>
            <a:pPr marL="0" indent="0">
              <a:buNone/>
            </a:pPr>
            <a:r>
              <a:rPr lang="sv-SE" dirty="0">
                <a:solidFill>
                  <a:schemeClr val="bg1"/>
                </a:solidFill>
              </a:rPr>
              <a:t>En förklarande text eller budskap på </a:t>
            </a:r>
            <a:r>
              <a:rPr lang="sv-SE" dirty="0" err="1">
                <a:solidFill>
                  <a:schemeClr val="bg1"/>
                </a:solidFill>
              </a:rPr>
              <a:t>en bakgrundsfärg som passar med bilden</a:t>
            </a:r>
            <a:endParaRPr lang="sv-S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sv-S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34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 - skogs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87822E89-B1CD-3470-EBB2-25A4C22A0E9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Platshållare för innehåll 11">
            <a:extLst>
              <a:ext uri="{FF2B5EF4-FFF2-40B4-BE49-F238E27FC236}">
                <a16:creationId xmlns:a16="http://schemas.microsoft.com/office/drawing/2014/main" id="{81B79380-AB82-F645-8031-0B25870AE5F4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0" y="0"/>
            <a:ext cx="12192000" cy="6858000"/>
          </a:xfrm>
          <a:noFill/>
        </p:spPr>
        <p:txBody>
          <a:bodyPr tIns="2088000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sv-SE" dirty="0"/>
              <a:t>Bild/Film</a:t>
            </a:r>
          </a:p>
        </p:txBody>
      </p:sp>
      <p:grpSp>
        <p:nvGrpSpPr>
          <p:cNvPr id="6" name="Grupp 5">
            <a:extLst>
              <a:ext uri="{FF2B5EF4-FFF2-40B4-BE49-F238E27FC236}">
                <a16:creationId xmlns:a16="http://schemas.microsoft.com/office/drawing/2014/main" id="{8438E4A1-0BBA-2340-C40C-C5E66ADBE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FD02CE48-E7AB-C892-73E6-8C97DBE483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296F260E-3336-F364-0DE9-0C79E01760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77715DD1-CB1C-6E85-CD49-B6758080FA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AE99D7D0-3F7D-F6A0-0DDF-77F8437977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9C19D65C-F2D6-1BBB-D127-C81BEBC392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207233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llanrubrik - svart si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7FEBAEA9-147B-F3D3-A1EB-FBC9933D016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Rubrik 1">
            <a:extLst>
              <a:ext uri="{FF2B5EF4-FFF2-40B4-BE49-F238E27FC236}">
                <a16:creationId xmlns:a16="http://schemas.microsoft.com/office/drawing/2014/main" id="{807E8728-B033-7227-AF47-74DA8E5AD4F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5200"/>
            <a:ext cx="9144000" cy="2387600"/>
          </a:xfrm>
        </p:spPr>
        <p:txBody>
          <a:bodyPr anchor="ctr"/>
          <a:lstStyle>
            <a:lvl1pPr algn="ctr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/>
              <a:t>Mellanrubrik</a:t>
            </a:r>
          </a:p>
        </p:txBody>
      </p:sp>
      <p:grpSp>
        <p:nvGrpSpPr>
          <p:cNvPr id="4" name="Grupp 3">
            <a:extLst>
              <a:ext uri="{FF2B5EF4-FFF2-40B4-BE49-F238E27FC236}">
                <a16:creationId xmlns:a16="http://schemas.microsoft.com/office/drawing/2014/main" id="{26B2C5A7-56DF-31DC-3F6E-4DBA07C390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5A3DE2F6-4348-8526-89CA-C81544B41A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3BF90F7-8591-FEE2-8490-65B9993486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AFFFA10-8382-E111-DC06-57416F37B1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52D2EAA-6D94-7399-F070-B780AEF32C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2C3AE400-8E9D-C584-A526-464EA601C1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39283678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llanrubrik - skogsgrön si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3A655C2-4E34-FF4B-28E3-1E47D9741BD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ubrik 1">
            <a:extLst>
              <a:ext uri="{FF2B5EF4-FFF2-40B4-BE49-F238E27FC236}">
                <a16:creationId xmlns:a16="http://schemas.microsoft.com/office/drawing/2014/main" id="{5787F283-8610-D651-1411-4A39C9DCD96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35200"/>
            <a:ext cx="9144000" cy="2387600"/>
          </a:xfrm>
        </p:spPr>
        <p:txBody>
          <a:bodyPr anchor="ctr"/>
          <a:lstStyle>
            <a:lvl1pPr algn="ctr">
              <a:lnSpc>
                <a:spcPts val="5600"/>
              </a:lnSpc>
              <a:defRPr sz="4600">
                <a:solidFill>
                  <a:schemeClr val="bg1"/>
                </a:solidFill>
              </a:defRPr>
            </a:lvl1pPr>
          </a:lstStyle>
          <a:p>
            <a:r>
              <a:rPr lang="sv-SE"/>
              <a:t>Mellanrubrik</a:t>
            </a:r>
          </a:p>
        </p:txBody>
      </p:sp>
      <p:grpSp>
        <p:nvGrpSpPr>
          <p:cNvPr id="12" name="Grupp 11">
            <a:extLst>
              <a:ext uri="{FF2B5EF4-FFF2-40B4-BE49-F238E27FC236}">
                <a16:creationId xmlns:a16="http://schemas.microsoft.com/office/drawing/2014/main" id="{6DF6DDEE-D5FF-4B90-B43E-6F17F0392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60350" y="258763"/>
            <a:ext cx="503238" cy="506412"/>
            <a:chOff x="260350" y="258763"/>
            <a:chExt cx="503238" cy="506412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8AFD686E-1D66-A37E-4587-AFEC534232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288" y="258763"/>
              <a:ext cx="241300" cy="323850"/>
            </a:xfrm>
            <a:custGeom>
              <a:avLst/>
              <a:gdLst>
                <a:gd name="T0" fmla="*/ 1845 w 1845"/>
                <a:gd name="T1" fmla="*/ 2080 h 2463"/>
                <a:gd name="T2" fmla="*/ 945 w 1845"/>
                <a:gd name="T3" fmla="*/ 2463 h 2463"/>
                <a:gd name="T4" fmla="*/ 58 w 1845"/>
                <a:gd name="T5" fmla="*/ 1814 h 2463"/>
                <a:gd name="T6" fmla="*/ 0 w 1845"/>
                <a:gd name="T7" fmla="*/ 336 h 2463"/>
                <a:gd name="T8" fmla="*/ 0 w 1845"/>
                <a:gd name="T9" fmla="*/ 0 h 2463"/>
                <a:gd name="T10" fmla="*/ 6 w 1845"/>
                <a:gd name="T11" fmla="*/ 0 h 2463"/>
                <a:gd name="T12" fmla="*/ 493 w 1845"/>
                <a:gd name="T13" fmla="*/ 955 h 2463"/>
                <a:gd name="T14" fmla="*/ 340 w 1845"/>
                <a:gd name="T15" fmla="*/ 1438 h 2463"/>
                <a:gd name="T16" fmla="*/ 221 w 1845"/>
                <a:gd name="T17" fmla="*/ 1757 h 2463"/>
                <a:gd name="T18" fmla="*/ 361 w 1845"/>
                <a:gd name="T19" fmla="*/ 1883 h 2463"/>
                <a:gd name="T20" fmla="*/ 982 w 1845"/>
                <a:gd name="T21" fmla="*/ 1770 h 2463"/>
                <a:gd name="T22" fmla="*/ 1845 w 1845"/>
                <a:gd name="T23" fmla="*/ 2073 h 2463"/>
                <a:gd name="T24" fmla="*/ 1845 w 1845"/>
                <a:gd name="T25" fmla="*/ 2080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1845" y="2080"/>
                  </a:moveTo>
                  <a:cubicBezTo>
                    <a:pt x="1580" y="2256"/>
                    <a:pt x="1328" y="2463"/>
                    <a:pt x="945" y="2463"/>
                  </a:cubicBezTo>
                  <a:cubicBezTo>
                    <a:pt x="502" y="2463"/>
                    <a:pt x="130" y="2258"/>
                    <a:pt x="58" y="1814"/>
                  </a:cubicBezTo>
                  <a:cubicBezTo>
                    <a:pt x="6" y="1490"/>
                    <a:pt x="0" y="628"/>
                    <a:pt x="0" y="33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82" y="363"/>
                    <a:pt x="493" y="580"/>
                    <a:pt x="493" y="955"/>
                  </a:cubicBezTo>
                  <a:cubicBezTo>
                    <a:pt x="493" y="1141"/>
                    <a:pt x="432" y="1261"/>
                    <a:pt x="340" y="1438"/>
                  </a:cubicBezTo>
                  <a:cubicBezTo>
                    <a:pt x="292" y="1531"/>
                    <a:pt x="221" y="1648"/>
                    <a:pt x="221" y="1757"/>
                  </a:cubicBezTo>
                  <a:cubicBezTo>
                    <a:pt x="221" y="1821"/>
                    <a:pt x="250" y="1883"/>
                    <a:pt x="361" y="1883"/>
                  </a:cubicBezTo>
                  <a:cubicBezTo>
                    <a:pt x="578" y="1883"/>
                    <a:pt x="700" y="1770"/>
                    <a:pt x="982" y="1770"/>
                  </a:cubicBezTo>
                  <a:cubicBezTo>
                    <a:pt x="1304" y="1770"/>
                    <a:pt x="1534" y="1887"/>
                    <a:pt x="1845" y="2073"/>
                  </a:cubicBezTo>
                  <a:cubicBezTo>
                    <a:pt x="1845" y="2080"/>
                    <a:pt x="1845" y="2080"/>
                    <a:pt x="1845" y="20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33AD6B4C-4F5A-552F-8701-E03F1D290E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0350" y="258763"/>
              <a:ext cx="241300" cy="323850"/>
            </a:xfrm>
            <a:custGeom>
              <a:avLst/>
              <a:gdLst>
                <a:gd name="T0" fmla="*/ 0 w 1845"/>
                <a:gd name="T1" fmla="*/ 2073 h 2463"/>
                <a:gd name="T2" fmla="*/ 863 w 1845"/>
                <a:gd name="T3" fmla="*/ 1770 h 2463"/>
                <a:gd name="T4" fmla="*/ 1484 w 1845"/>
                <a:gd name="T5" fmla="*/ 1883 h 2463"/>
                <a:gd name="T6" fmla="*/ 1624 w 1845"/>
                <a:gd name="T7" fmla="*/ 1757 h 2463"/>
                <a:gd name="T8" fmla="*/ 1505 w 1845"/>
                <a:gd name="T9" fmla="*/ 1438 h 2463"/>
                <a:gd name="T10" fmla="*/ 1352 w 1845"/>
                <a:gd name="T11" fmla="*/ 955 h 2463"/>
                <a:gd name="T12" fmla="*/ 1839 w 1845"/>
                <a:gd name="T13" fmla="*/ 0 h 2463"/>
                <a:gd name="T14" fmla="*/ 1845 w 1845"/>
                <a:gd name="T15" fmla="*/ 0 h 2463"/>
                <a:gd name="T16" fmla="*/ 1845 w 1845"/>
                <a:gd name="T17" fmla="*/ 334 h 2463"/>
                <a:gd name="T18" fmla="*/ 1787 w 1845"/>
                <a:gd name="T19" fmla="*/ 1814 h 2463"/>
                <a:gd name="T20" fmla="*/ 900 w 1845"/>
                <a:gd name="T21" fmla="*/ 2463 h 2463"/>
                <a:gd name="T22" fmla="*/ 0 w 1845"/>
                <a:gd name="T23" fmla="*/ 2080 h 2463"/>
                <a:gd name="T24" fmla="*/ 0 w 1845"/>
                <a:gd name="T25" fmla="*/ 2073 h 2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45" h="2463">
                  <a:moveTo>
                    <a:pt x="0" y="2073"/>
                  </a:moveTo>
                  <a:cubicBezTo>
                    <a:pt x="311" y="1887"/>
                    <a:pt x="541" y="1770"/>
                    <a:pt x="863" y="1770"/>
                  </a:cubicBezTo>
                  <a:cubicBezTo>
                    <a:pt x="1145" y="1770"/>
                    <a:pt x="1267" y="1883"/>
                    <a:pt x="1484" y="1883"/>
                  </a:cubicBezTo>
                  <a:cubicBezTo>
                    <a:pt x="1594" y="1883"/>
                    <a:pt x="1624" y="1821"/>
                    <a:pt x="1624" y="1757"/>
                  </a:cubicBezTo>
                  <a:cubicBezTo>
                    <a:pt x="1624" y="1648"/>
                    <a:pt x="1553" y="1531"/>
                    <a:pt x="1505" y="1438"/>
                  </a:cubicBezTo>
                  <a:cubicBezTo>
                    <a:pt x="1413" y="1261"/>
                    <a:pt x="1352" y="1141"/>
                    <a:pt x="1352" y="955"/>
                  </a:cubicBezTo>
                  <a:cubicBezTo>
                    <a:pt x="1352" y="580"/>
                    <a:pt x="1663" y="363"/>
                    <a:pt x="1839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5" y="334"/>
                    <a:pt x="1845" y="334"/>
                    <a:pt x="1845" y="334"/>
                  </a:cubicBezTo>
                  <a:cubicBezTo>
                    <a:pt x="1845" y="628"/>
                    <a:pt x="1839" y="1490"/>
                    <a:pt x="1787" y="1814"/>
                  </a:cubicBezTo>
                  <a:cubicBezTo>
                    <a:pt x="1715" y="2258"/>
                    <a:pt x="1343" y="2463"/>
                    <a:pt x="900" y="2463"/>
                  </a:cubicBezTo>
                  <a:cubicBezTo>
                    <a:pt x="516" y="2463"/>
                    <a:pt x="264" y="2256"/>
                    <a:pt x="0" y="2080"/>
                  </a:cubicBezTo>
                  <a:cubicBezTo>
                    <a:pt x="0" y="2073"/>
                    <a:pt x="0" y="2073"/>
                    <a:pt x="0" y="20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1185CF89-D0F9-4BB0-A32F-AAAB1FF1DE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4325" y="625475"/>
              <a:ext cx="95250" cy="139700"/>
            </a:xfrm>
            <a:custGeom>
              <a:avLst/>
              <a:gdLst>
                <a:gd name="T0" fmla="*/ 680 w 728"/>
                <a:gd name="T1" fmla="*/ 252 h 1058"/>
                <a:gd name="T2" fmla="*/ 406 w 728"/>
                <a:gd name="T3" fmla="*/ 140 h 1058"/>
                <a:gd name="T4" fmla="*/ 213 w 728"/>
                <a:gd name="T5" fmla="*/ 265 h 1058"/>
                <a:gd name="T6" fmla="*/ 728 w 728"/>
                <a:gd name="T7" fmla="*/ 752 h 1058"/>
                <a:gd name="T8" fmla="*/ 329 w 728"/>
                <a:gd name="T9" fmla="*/ 1058 h 1058"/>
                <a:gd name="T10" fmla="*/ 7 w 728"/>
                <a:gd name="T11" fmla="*/ 1005 h 1058"/>
                <a:gd name="T12" fmla="*/ 0 w 728"/>
                <a:gd name="T13" fmla="*/ 890 h 1058"/>
                <a:gd name="T14" fmla="*/ 7 w 728"/>
                <a:gd name="T15" fmla="*/ 780 h 1058"/>
                <a:gd name="T16" fmla="*/ 15 w 728"/>
                <a:gd name="T17" fmla="*/ 780 h 1058"/>
                <a:gd name="T18" fmla="*/ 342 w 728"/>
                <a:gd name="T19" fmla="*/ 914 h 1058"/>
                <a:gd name="T20" fmla="*/ 529 w 728"/>
                <a:gd name="T21" fmla="*/ 782 h 1058"/>
                <a:gd name="T22" fmla="*/ 20 w 728"/>
                <a:gd name="T23" fmla="*/ 297 h 1058"/>
                <a:gd name="T24" fmla="*/ 420 w 728"/>
                <a:gd name="T25" fmla="*/ 0 h 1058"/>
                <a:gd name="T26" fmla="*/ 687 w 728"/>
                <a:gd name="T27" fmla="*/ 40 h 1058"/>
                <a:gd name="T28" fmla="*/ 693 w 728"/>
                <a:gd name="T29" fmla="*/ 135 h 1058"/>
                <a:gd name="T30" fmla="*/ 687 w 728"/>
                <a:gd name="T31" fmla="*/ 252 h 1058"/>
                <a:gd name="T32" fmla="*/ 680 w 728"/>
                <a:gd name="T33" fmla="*/ 25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1058">
                  <a:moveTo>
                    <a:pt x="680" y="252"/>
                  </a:moveTo>
                  <a:cubicBezTo>
                    <a:pt x="643" y="191"/>
                    <a:pt x="555" y="140"/>
                    <a:pt x="406" y="140"/>
                  </a:cubicBezTo>
                  <a:cubicBezTo>
                    <a:pt x="295" y="140"/>
                    <a:pt x="213" y="174"/>
                    <a:pt x="213" y="265"/>
                  </a:cubicBezTo>
                  <a:cubicBezTo>
                    <a:pt x="213" y="471"/>
                    <a:pt x="728" y="432"/>
                    <a:pt x="728" y="752"/>
                  </a:cubicBezTo>
                  <a:cubicBezTo>
                    <a:pt x="728" y="938"/>
                    <a:pt x="594" y="1058"/>
                    <a:pt x="329" y="1058"/>
                  </a:cubicBezTo>
                  <a:cubicBezTo>
                    <a:pt x="199" y="1058"/>
                    <a:pt x="80" y="1038"/>
                    <a:pt x="7" y="1005"/>
                  </a:cubicBezTo>
                  <a:cubicBezTo>
                    <a:pt x="2" y="965"/>
                    <a:pt x="0" y="927"/>
                    <a:pt x="0" y="890"/>
                  </a:cubicBezTo>
                  <a:cubicBezTo>
                    <a:pt x="0" y="854"/>
                    <a:pt x="3" y="817"/>
                    <a:pt x="7" y="780"/>
                  </a:cubicBezTo>
                  <a:cubicBezTo>
                    <a:pt x="15" y="780"/>
                    <a:pt x="15" y="780"/>
                    <a:pt x="15" y="780"/>
                  </a:cubicBezTo>
                  <a:cubicBezTo>
                    <a:pt x="91" y="880"/>
                    <a:pt x="217" y="914"/>
                    <a:pt x="342" y="914"/>
                  </a:cubicBezTo>
                  <a:cubicBezTo>
                    <a:pt x="464" y="914"/>
                    <a:pt x="529" y="865"/>
                    <a:pt x="529" y="782"/>
                  </a:cubicBezTo>
                  <a:cubicBezTo>
                    <a:pt x="529" y="574"/>
                    <a:pt x="20" y="631"/>
                    <a:pt x="20" y="297"/>
                  </a:cubicBezTo>
                  <a:cubicBezTo>
                    <a:pt x="20" y="114"/>
                    <a:pt x="159" y="0"/>
                    <a:pt x="420" y="0"/>
                  </a:cubicBezTo>
                  <a:cubicBezTo>
                    <a:pt x="487" y="0"/>
                    <a:pt x="616" y="8"/>
                    <a:pt x="687" y="40"/>
                  </a:cubicBezTo>
                  <a:cubicBezTo>
                    <a:pt x="691" y="57"/>
                    <a:pt x="693" y="101"/>
                    <a:pt x="693" y="135"/>
                  </a:cubicBezTo>
                  <a:cubicBezTo>
                    <a:pt x="693" y="182"/>
                    <a:pt x="690" y="225"/>
                    <a:pt x="687" y="252"/>
                  </a:cubicBezTo>
                  <a:cubicBezTo>
                    <a:pt x="680" y="252"/>
                    <a:pt x="680" y="252"/>
                    <a:pt x="680" y="2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BC22B45E-6022-8259-0EA2-8E74FF50F0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" y="627063"/>
              <a:ext cx="103188" cy="136525"/>
            </a:xfrm>
            <a:custGeom>
              <a:avLst/>
              <a:gdLst>
                <a:gd name="T0" fmla="*/ 507 w 792"/>
                <a:gd name="T1" fmla="*/ 879 h 1032"/>
                <a:gd name="T2" fmla="*/ 785 w 792"/>
                <a:gd name="T3" fmla="*/ 818 h 1032"/>
                <a:gd name="T4" fmla="*/ 792 w 792"/>
                <a:gd name="T5" fmla="*/ 818 h 1032"/>
                <a:gd name="T6" fmla="*/ 743 w 792"/>
                <a:gd name="T7" fmla="*/ 1032 h 1032"/>
                <a:gd name="T8" fmla="*/ 0 w 792"/>
                <a:gd name="T9" fmla="*/ 1032 h 1032"/>
                <a:gd name="T10" fmla="*/ 0 w 792"/>
                <a:gd name="T11" fmla="*/ 1025 h 1032"/>
                <a:gd name="T12" fmla="*/ 65 w 792"/>
                <a:gd name="T13" fmla="*/ 886 h 1032"/>
                <a:gd name="T14" fmla="*/ 65 w 792"/>
                <a:gd name="T15" fmla="*/ 306 h 1032"/>
                <a:gd name="T16" fmla="*/ 5 w 792"/>
                <a:gd name="T17" fmla="*/ 13 h 1032"/>
                <a:gd name="T18" fmla="*/ 5 w 792"/>
                <a:gd name="T19" fmla="*/ 5 h 1032"/>
                <a:gd name="T20" fmla="*/ 152 w 792"/>
                <a:gd name="T21" fmla="*/ 0 h 1032"/>
                <a:gd name="T22" fmla="*/ 327 w 792"/>
                <a:gd name="T23" fmla="*/ 6 h 1032"/>
                <a:gd name="T24" fmla="*/ 327 w 792"/>
                <a:gd name="T25" fmla="*/ 14 h 1032"/>
                <a:gd name="T26" fmla="*/ 255 w 792"/>
                <a:gd name="T27" fmla="*/ 306 h 1032"/>
                <a:gd name="T28" fmla="*/ 255 w 792"/>
                <a:gd name="T29" fmla="*/ 879 h 1032"/>
                <a:gd name="T30" fmla="*/ 507 w 792"/>
                <a:gd name="T31" fmla="*/ 87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92" h="1032">
                  <a:moveTo>
                    <a:pt x="507" y="879"/>
                  </a:moveTo>
                  <a:cubicBezTo>
                    <a:pt x="664" y="879"/>
                    <a:pt x="738" y="861"/>
                    <a:pt x="785" y="818"/>
                  </a:cubicBezTo>
                  <a:cubicBezTo>
                    <a:pt x="792" y="818"/>
                    <a:pt x="792" y="818"/>
                    <a:pt x="792" y="818"/>
                  </a:cubicBezTo>
                  <a:cubicBezTo>
                    <a:pt x="787" y="871"/>
                    <a:pt x="759" y="993"/>
                    <a:pt x="743" y="1032"/>
                  </a:cubicBezTo>
                  <a:cubicBezTo>
                    <a:pt x="0" y="1032"/>
                    <a:pt x="0" y="1032"/>
                    <a:pt x="0" y="1032"/>
                  </a:cubicBezTo>
                  <a:cubicBezTo>
                    <a:pt x="0" y="1025"/>
                    <a:pt x="0" y="1025"/>
                    <a:pt x="0" y="1025"/>
                  </a:cubicBezTo>
                  <a:cubicBezTo>
                    <a:pt x="44" y="997"/>
                    <a:pt x="65" y="973"/>
                    <a:pt x="65" y="88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108"/>
                    <a:pt x="65" y="58"/>
                    <a:pt x="5" y="13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4" y="2"/>
                    <a:pt x="87" y="0"/>
                    <a:pt x="152" y="0"/>
                  </a:cubicBezTo>
                  <a:cubicBezTo>
                    <a:pt x="227" y="0"/>
                    <a:pt x="294" y="2"/>
                    <a:pt x="327" y="6"/>
                  </a:cubicBezTo>
                  <a:cubicBezTo>
                    <a:pt x="327" y="14"/>
                    <a:pt x="327" y="14"/>
                    <a:pt x="327" y="14"/>
                  </a:cubicBezTo>
                  <a:cubicBezTo>
                    <a:pt x="257" y="66"/>
                    <a:pt x="255" y="108"/>
                    <a:pt x="255" y="306"/>
                  </a:cubicBezTo>
                  <a:cubicBezTo>
                    <a:pt x="255" y="879"/>
                    <a:pt x="255" y="879"/>
                    <a:pt x="255" y="879"/>
                  </a:cubicBezTo>
                  <a:cubicBezTo>
                    <a:pt x="507" y="879"/>
                    <a:pt x="507" y="879"/>
                    <a:pt x="507" y="8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6A351D1E-B821-757B-77FE-A651D20F06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263" y="627063"/>
              <a:ext cx="131763" cy="138112"/>
            </a:xfrm>
            <a:custGeom>
              <a:avLst/>
              <a:gdLst>
                <a:gd name="T0" fmla="*/ 71 w 1004"/>
                <a:gd name="T1" fmla="*/ 305 h 1045"/>
                <a:gd name="T2" fmla="*/ 0 w 1004"/>
                <a:gd name="T3" fmla="*/ 14 h 1045"/>
                <a:gd name="T4" fmla="*/ 0 w 1004"/>
                <a:gd name="T5" fmla="*/ 6 h 1045"/>
                <a:gd name="T6" fmla="*/ 160 w 1004"/>
                <a:gd name="T7" fmla="*/ 0 h 1045"/>
                <a:gd name="T8" fmla="*/ 268 w 1004"/>
                <a:gd name="T9" fmla="*/ 2 h 1045"/>
                <a:gd name="T10" fmla="*/ 261 w 1004"/>
                <a:gd name="T11" fmla="*/ 305 h 1045"/>
                <a:gd name="T12" fmla="*/ 261 w 1004"/>
                <a:gd name="T13" fmla="*/ 651 h 1045"/>
                <a:gd name="T14" fmla="*/ 431 w 1004"/>
                <a:gd name="T15" fmla="*/ 879 h 1045"/>
                <a:gd name="T16" fmla="*/ 709 w 1004"/>
                <a:gd name="T17" fmla="*/ 793 h 1045"/>
                <a:gd name="T18" fmla="*/ 730 w 1004"/>
                <a:gd name="T19" fmla="*/ 730 h 1045"/>
                <a:gd name="T20" fmla="*/ 730 w 1004"/>
                <a:gd name="T21" fmla="*/ 309 h 1045"/>
                <a:gd name="T22" fmla="*/ 659 w 1004"/>
                <a:gd name="T23" fmla="*/ 14 h 1045"/>
                <a:gd name="T24" fmla="*/ 659 w 1004"/>
                <a:gd name="T25" fmla="*/ 6 h 1045"/>
                <a:gd name="T26" fmla="*/ 821 w 1004"/>
                <a:gd name="T27" fmla="*/ 0 h 1045"/>
                <a:gd name="T28" fmla="*/ 926 w 1004"/>
                <a:gd name="T29" fmla="*/ 2 h 1045"/>
                <a:gd name="T30" fmla="*/ 920 w 1004"/>
                <a:gd name="T31" fmla="*/ 306 h 1045"/>
                <a:gd name="T32" fmla="*/ 920 w 1004"/>
                <a:gd name="T33" fmla="*/ 784 h 1045"/>
                <a:gd name="T34" fmla="*/ 1004 w 1004"/>
                <a:gd name="T35" fmla="*/ 1027 h 1045"/>
                <a:gd name="T36" fmla="*/ 1004 w 1004"/>
                <a:gd name="T37" fmla="*/ 1032 h 1045"/>
                <a:gd name="T38" fmla="*/ 782 w 1004"/>
                <a:gd name="T39" fmla="*/ 1032 h 1045"/>
                <a:gd name="T40" fmla="*/ 744 w 1004"/>
                <a:gd name="T41" fmla="*/ 939 h 1045"/>
                <a:gd name="T42" fmla="*/ 387 w 1004"/>
                <a:gd name="T43" fmla="*/ 1045 h 1045"/>
                <a:gd name="T44" fmla="*/ 71 w 1004"/>
                <a:gd name="T45" fmla="*/ 736 h 1045"/>
                <a:gd name="T46" fmla="*/ 71 w 1004"/>
                <a:gd name="T47" fmla="*/ 30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04" h="1045">
                  <a:moveTo>
                    <a:pt x="71" y="305"/>
                  </a:moveTo>
                  <a:cubicBezTo>
                    <a:pt x="71" y="108"/>
                    <a:pt x="71" y="66"/>
                    <a:pt x="0" y="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6" y="4"/>
                    <a:pt x="92" y="0"/>
                    <a:pt x="160" y="0"/>
                  </a:cubicBezTo>
                  <a:cubicBezTo>
                    <a:pt x="197" y="0"/>
                    <a:pt x="232" y="0"/>
                    <a:pt x="268" y="2"/>
                  </a:cubicBezTo>
                  <a:cubicBezTo>
                    <a:pt x="266" y="40"/>
                    <a:pt x="261" y="102"/>
                    <a:pt x="261" y="305"/>
                  </a:cubicBezTo>
                  <a:cubicBezTo>
                    <a:pt x="261" y="651"/>
                    <a:pt x="261" y="651"/>
                    <a:pt x="261" y="651"/>
                  </a:cubicBezTo>
                  <a:cubicBezTo>
                    <a:pt x="261" y="802"/>
                    <a:pt x="283" y="879"/>
                    <a:pt x="431" y="879"/>
                  </a:cubicBezTo>
                  <a:cubicBezTo>
                    <a:pt x="547" y="879"/>
                    <a:pt x="661" y="834"/>
                    <a:pt x="709" y="793"/>
                  </a:cubicBezTo>
                  <a:cubicBezTo>
                    <a:pt x="730" y="775"/>
                    <a:pt x="730" y="756"/>
                    <a:pt x="730" y="730"/>
                  </a:cubicBezTo>
                  <a:cubicBezTo>
                    <a:pt x="730" y="309"/>
                    <a:pt x="730" y="309"/>
                    <a:pt x="730" y="309"/>
                  </a:cubicBezTo>
                  <a:cubicBezTo>
                    <a:pt x="730" y="108"/>
                    <a:pt x="730" y="67"/>
                    <a:pt x="659" y="14"/>
                  </a:cubicBezTo>
                  <a:cubicBezTo>
                    <a:pt x="659" y="6"/>
                    <a:pt x="659" y="6"/>
                    <a:pt x="659" y="6"/>
                  </a:cubicBezTo>
                  <a:cubicBezTo>
                    <a:pt x="684" y="4"/>
                    <a:pt x="751" y="0"/>
                    <a:pt x="821" y="0"/>
                  </a:cubicBezTo>
                  <a:cubicBezTo>
                    <a:pt x="856" y="0"/>
                    <a:pt x="890" y="0"/>
                    <a:pt x="926" y="2"/>
                  </a:cubicBezTo>
                  <a:cubicBezTo>
                    <a:pt x="925" y="40"/>
                    <a:pt x="920" y="102"/>
                    <a:pt x="920" y="306"/>
                  </a:cubicBezTo>
                  <a:cubicBezTo>
                    <a:pt x="920" y="784"/>
                    <a:pt x="920" y="784"/>
                    <a:pt x="920" y="784"/>
                  </a:cubicBezTo>
                  <a:cubicBezTo>
                    <a:pt x="920" y="871"/>
                    <a:pt x="930" y="979"/>
                    <a:pt x="1004" y="1027"/>
                  </a:cubicBezTo>
                  <a:cubicBezTo>
                    <a:pt x="1004" y="1032"/>
                    <a:pt x="1004" y="1032"/>
                    <a:pt x="1004" y="1032"/>
                  </a:cubicBezTo>
                  <a:cubicBezTo>
                    <a:pt x="782" y="1032"/>
                    <a:pt x="782" y="1032"/>
                    <a:pt x="782" y="1032"/>
                  </a:cubicBezTo>
                  <a:cubicBezTo>
                    <a:pt x="765" y="1014"/>
                    <a:pt x="749" y="960"/>
                    <a:pt x="744" y="939"/>
                  </a:cubicBezTo>
                  <a:cubicBezTo>
                    <a:pt x="639" y="1009"/>
                    <a:pt x="530" y="1045"/>
                    <a:pt x="387" y="1045"/>
                  </a:cubicBezTo>
                  <a:cubicBezTo>
                    <a:pt x="145" y="1045"/>
                    <a:pt x="71" y="926"/>
                    <a:pt x="71" y="736"/>
                  </a:cubicBezTo>
                  <a:cubicBezTo>
                    <a:pt x="71" y="305"/>
                    <a:pt x="71" y="305"/>
                    <a:pt x="71" y="30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sv-SE"/>
            </a:p>
          </p:txBody>
        </p:sp>
      </p:grpSp>
    </p:spTree>
    <p:extLst>
      <p:ext uri="{BB962C8B-B14F-4D97-AF65-F5344CB8AC3E}">
        <p14:creationId xmlns:p14="http://schemas.microsoft.com/office/powerpoint/2010/main" val="11981722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ande 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1">
            <a:extLst>
              <a:ext uri="{FF2B5EF4-FFF2-40B4-BE49-F238E27FC236}">
                <a16:creationId xmlns:a16="http://schemas.microsoft.com/office/drawing/2014/main" id="{4903B280-52F3-72C6-000E-B2D6F95DFE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5071" y="887104"/>
            <a:ext cx="8181111" cy="1529246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Tack för uppmärksamheten!</a:t>
            </a:r>
          </a:p>
        </p:txBody>
      </p:sp>
      <p:sp>
        <p:nvSpPr>
          <p:cNvPr id="5" name="Platshållare för text 6">
            <a:extLst>
              <a:ext uri="{FF2B5EF4-FFF2-40B4-BE49-F238E27FC236}">
                <a16:creationId xmlns:a16="http://schemas.microsoft.com/office/drawing/2014/main" id="{A8B5B1E5-F58A-4BA9-8D52-8500E41E4AF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825" y="3195449"/>
            <a:ext cx="6501784" cy="2427429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</a:lstStyle>
          <a:p>
            <a:pPr lvl="0"/>
            <a:r>
              <a:rPr lang="sv-SE" dirty="0"/>
              <a:t>Namn, organisation, telefonnummer, e-postadress, webbadress etc.</a:t>
            </a:r>
          </a:p>
        </p:txBody>
      </p:sp>
      <p:sp>
        <p:nvSpPr>
          <p:cNvPr id="8" name="Platshållare för text 6">
            <a:extLst>
              <a:ext uri="{FF2B5EF4-FFF2-40B4-BE49-F238E27FC236}">
                <a16:creationId xmlns:a16="http://schemas.microsoft.com/office/drawing/2014/main" id="{7C799AC6-60B8-6FD9-369A-9F1A30BA33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8825" y="2868783"/>
            <a:ext cx="6501784" cy="291089"/>
          </a:xfrm>
        </p:spPr>
        <p:txBody>
          <a:bodyPr anchor="b"/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800"/>
            </a:lvl1pPr>
          </a:lstStyle>
          <a:p>
            <a:r>
              <a:rPr lang="sv-SE" sz="1600" dirty="0"/>
              <a:t>KONTAKTUPPGIFTER</a:t>
            </a:r>
          </a:p>
        </p:txBody>
      </p:sp>
      <p:pic>
        <p:nvPicPr>
          <p:cNvPr id="2" name="Bildobjekt 1" descr="Ordbild med SLU:s löfte: Science and education for sustainable Life">
            <a:extLst>
              <a:ext uri="{FF2B5EF4-FFF2-40B4-BE49-F238E27FC236}">
                <a16:creationId xmlns:a16="http://schemas.microsoft.com/office/drawing/2014/main" id="{C27DBACA-7B5B-D004-78D2-670C8B70E2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334"/>
          <a:stretch>
            <a:fillRect/>
          </a:stretch>
        </p:blipFill>
        <p:spPr>
          <a:xfrm>
            <a:off x="10017029" y="24600"/>
            <a:ext cx="2174971" cy="682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9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D002A85-B127-475E-ADC4-27F8DC22C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072" y="800100"/>
            <a:ext cx="10515600" cy="88019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8FD374E-AE23-4243-BB8A-E206234C6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5072" y="1960708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pic>
        <p:nvPicPr>
          <p:cNvPr id="10" name="Bildobjekt 9" descr="SLU:s logotyp.">
            <a:extLst>
              <a:ext uri="{FF2B5EF4-FFF2-40B4-BE49-F238E27FC236}">
                <a16:creationId xmlns:a16="http://schemas.microsoft.com/office/drawing/2014/main" id="{6CBB460D-1B7A-4441-A3D9-64BD73112B98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72" y="258978"/>
            <a:ext cx="503569" cy="50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62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1" r:id="rId2"/>
    <p:sldLayoutId id="2147483662" r:id="rId3"/>
    <p:sldLayoutId id="2147483663" r:id="rId4"/>
    <p:sldLayoutId id="2147483685" r:id="rId5"/>
    <p:sldLayoutId id="2147483680" r:id="rId6"/>
    <p:sldLayoutId id="2147483664" r:id="rId7"/>
    <p:sldLayoutId id="2147483682" r:id="rId8"/>
    <p:sldLayoutId id="2147483665" r:id="rId9"/>
    <p:sldLayoutId id="2147483666" r:id="rId10"/>
    <p:sldLayoutId id="2147483686" r:id="rId11"/>
    <p:sldLayoutId id="2147483667" r:id="rId12"/>
    <p:sldLayoutId id="2147483679" r:id="rId13"/>
    <p:sldLayoutId id="2147483669" r:id="rId14"/>
    <p:sldLayoutId id="2147483670" r:id="rId15"/>
    <p:sldLayoutId id="2147483671" r:id="rId16"/>
    <p:sldLayoutId id="2147483678" r:id="rId17"/>
    <p:sldLayoutId id="2147483673" r:id="rId18"/>
    <p:sldLayoutId id="2147483683" r:id="rId19"/>
    <p:sldLayoutId id="2147483675" r:id="rId20"/>
    <p:sldLayoutId id="2147483676" r:id="rId21"/>
    <p:sldLayoutId id="2147483672" r:id="rId22"/>
    <p:sldLayoutId id="2147483684" r:id="rId23"/>
    <p:sldLayoutId id="2147483677" r:id="rId2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ts val="3600"/>
        </a:lnSpc>
        <a:spcBef>
          <a:spcPct val="0"/>
        </a:spcBef>
        <a:buNone/>
        <a:defRPr sz="3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3000"/>
        </a:lnSpc>
        <a:spcBef>
          <a:spcPts val="1000"/>
        </a:spcBef>
        <a:buSzPct val="90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468313" indent="-219075" algn="l" defTabSz="914400" rtl="0" eaLnBrk="1" latinLnBrk="0" hangingPunct="1">
        <a:lnSpc>
          <a:spcPct val="90000"/>
        </a:lnSpc>
        <a:spcBef>
          <a:spcPts val="300"/>
        </a:spcBef>
        <a:buSzPct val="90000"/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t.slu.se/ppt-malla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E0ABC47-70E0-485C-8D48-C985B0B85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63" y="1226128"/>
            <a:ext cx="10642454" cy="911374"/>
          </a:xfrm>
        </p:spPr>
        <p:txBody>
          <a:bodyPr/>
          <a:lstStyle/>
          <a:p>
            <a:r>
              <a:rPr lang="sv-SE" dirty="0"/>
              <a:t>Osäker på hur mallen fungerar?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F78AEFE-590F-6091-444D-F901E393C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407521"/>
            <a:ext cx="6170938" cy="368155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sv-SE" dirty="0"/>
              <a:t>Det finns korta instruktionsfilmer </a:t>
            </a:r>
            <a:br>
              <a:rPr lang="sv-SE" dirty="0"/>
            </a:br>
            <a:r>
              <a:rPr lang="sv-SE" dirty="0"/>
              <a:t>om hur du använder SLU:s powerpointmall på medarbetarwebben.</a:t>
            </a:r>
          </a:p>
          <a:p>
            <a:pPr marL="0" indent="0">
              <a:lnSpc>
                <a:spcPct val="100000"/>
              </a:lnSpc>
              <a:buNone/>
            </a:pPr>
            <a:endParaRPr lang="sv-SE" dirty="0"/>
          </a:p>
          <a:p>
            <a:pPr>
              <a:lnSpc>
                <a:spcPct val="100000"/>
              </a:lnSpc>
            </a:pPr>
            <a:r>
              <a:rPr lang="sv-SE" dirty="0">
                <a:hlinkClick r:id="rId3"/>
              </a:rPr>
              <a:t>https://internt.slu.se/ppt-mallar</a:t>
            </a:r>
            <a:endParaRPr lang="sv-SE" dirty="0"/>
          </a:p>
          <a:p>
            <a:pPr marL="0" indent="0">
              <a:lnSpc>
                <a:spcPct val="100000"/>
              </a:lnSpc>
              <a:buNone/>
            </a:pPr>
            <a:endParaRPr lang="sv-SE" dirty="0"/>
          </a:p>
          <a:p>
            <a:endParaRPr lang="sv-SE" dirty="0"/>
          </a:p>
        </p:txBody>
      </p:sp>
      <p:grpSp>
        <p:nvGrpSpPr>
          <p:cNvPr id="26" name="Grupp 25" descr="Framsidesbild på instruktionsfilmen Byta färg på kilen.">
            <a:extLst>
              <a:ext uri="{FF2B5EF4-FFF2-40B4-BE49-F238E27FC236}">
                <a16:creationId xmlns:a16="http://schemas.microsoft.com/office/drawing/2014/main" id="{43AE5418-2C84-CD5D-B274-A16179B70A3C}"/>
              </a:ext>
            </a:extLst>
          </p:cNvPr>
          <p:cNvGrpSpPr/>
          <p:nvPr/>
        </p:nvGrpSpPr>
        <p:grpSpPr>
          <a:xfrm>
            <a:off x="6143424" y="4038809"/>
            <a:ext cx="3699318" cy="2081242"/>
            <a:chOff x="6143424" y="4038809"/>
            <a:chExt cx="3699318" cy="2081242"/>
          </a:xfrm>
        </p:grpSpPr>
        <p:pic>
          <p:nvPicPr>
            <p:cNvPr id="25" name="Bildobjekt 24">
              <a:extLst>
                <a:ext uri="{FF2B5EF4-FFF2-40B4-BE49-F238E27FC236}">
                  <a16:creationId xmlns:a16="http://schemas.microsoft.com/office/drawing/2014/main" id="{4A41AB4E-0C92-1F22-011E-CB48F5BF6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43424" y="4038809"/>
              <a:ext cx="3699318" cy="2081242"/>
            </a:xfrm>
            <a:prstGeom prst="rect">
              <a:avLst/>
            </a:prstGeom>
          </p:spPr>
        </p:pic>
        <p:sp>
          <p:nvSpPr>
            <p:cNvPr id="19" name="Ellips 18">
              <a:extLst>
                <a:ext uri="{FF2B5EF4-FFF2-40B4-BE49-F238E27FC236}">
                  <a16:creationId xmlns:a16="http://schemas.microsoft.com/office/drawing/2014/main" id="{104CAA00-1D8C-35DB-DAEE-167E0442010A}"/>
                </a:ext>
              </a:extLst>
            </p:cNvPr>
            <p:cNvSpPr/>
            <p:nvPr/>
          </p:nvSpPr>
          <p:spPr>
            <a:xfrm>
              <a:off x="7250667" y="4308411"/>
              <a:ext cx="1541876" cy="1541876"/>
            </a:xfrm>
            <a:prstGeom prst="ellipse">
              <a:avLst/>
            </a:prstGeom>
            <a:noFill/>
            <a:ln w="15875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sz="2400" dirty="0"/>
            </a:p>
          </p:txBody>
        </p:sp>
        <p:sp>
          <p:nvSpPr>
            <p:cNvPr id="20" name="Triangel 19">
              <a:extLst>
                <a:ext uri="{FF2B5EF4-FFF2-40B4-BE49-F238E27FC236}">
                  <a16:creationId xmlns:a16="http://schemas.microsoft.com/office/drawing/2014/main" id="{7E373152-61EF-09E5-0E40-BC89C97B8A40}"/>
                </a:ext>
              </a:extLst>
            </p:cNvPr>
            <p:cNvSpPr/>
            <p:nvPr/>
          </p:nvSpPr>
          <p:spPr>
            <a:xfrm rot="5400000">
              <a:off x="7647153" y="4742797"/>
              <a:ext cx="1056529" cy="673103"/>
            </a:xfrm>
            <a:prstGeom prst="triangle">
              <a:avLst/>
            </a:prstGeom>
            <a:solidFill>
              <a:schemeClr val="bg1">
                <a:alpha val="5972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sz="2400" dirty="0"/>
            </a:p>
          </p:txBody>
        </p:sp>
      </p:grpSp>
      <p:grpSp>
        <p:nvGrpSpPr>
          <p:cNvPr id="14" name="Grupp 13" descr="Framsidesbild på instruktionsfilmen Byta till egen bild.">
            <a:extLst>
              <a:ext uri="{FF2B5EF4-FFF2-40B4-BE49-F238E27FC236}">
                <a16:creationId xmlns:a16="http://schemas.microsoft.com/office/drawing/2014/main" id="{A0774E40-537E-9C64-E6D6-669A521A9DB1}"/>
              </a:ext>
            </a:extLst>
          </p:cNvPr>
          <p:cNvGrpSpPr/>
          <p:nvPr/>
        </p:nvGrpSpPr>
        <p:grpSpPr>
          <a:xfrm>
            <a:off x="7203841" y="2777962"/>
            <a:ext cx="3703565" cy="2087025"/>
            <a:chOff x="7203841" y="2777962"/>
            <a:chExt cx="3703565" cy="2087025"/>
          </a:xfrm>
        </p:grpSpPr>
        <p:pic>
          <p:nvPicPr>
            <p:cNvPr id="9" name="Bildobjekt 8">
              <a:extLst>
                <a:ext uri="{FF2B5EF4-FFF2-40B4-BE49-F238E27FC236}">
                  <a16:creationId xmlns:a16="http://schemas.microsoft.com/office/drawing/2014/main" id="{65D4295E-28E3-B4DA-3C85-796E97D7FE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03841" y="2777962"/>
              <a:ext cx="3703565" cy="2087025"/>
            </a:xfrm>
            <a:prstGeom prst="rect">
              <a:avLst/>
            </a:prstGeom>
          </p:spPr>
        </p:pic>
        <p:grpSp>
          <p:nvGrpSpPr>
            <p:cNvPr id="21" name="Grupp 20">
              <a:extLst>
                <a:ext uri="{FF2B5EF4-FFF2-40B4-BE49-F238E27FC236}">
                  <a16:creationId xmlns:a16="http://schemas.microsoft.com/office/drawing/2014/main" id="{51BBD756-C5F4-C863-6EFE-6436A9BF2460}"/>
                </a:ext>
              </a:extLst>
            </p:cNvPr>
            <p:cNvGrpSpPr/>
            <p:nvPr/>
          </p:nvGrpSpPr>
          <p:grpSpPr>
            <a:xfrm>
              <a:off x="8242278" y="2982459"/>
              <a:ext cx="1541876" cy="1541875"/>
              <a:chOff x="7873807" y="3291635"/>
              <a:chExt cx="1913324" cy="1913324"/>
            </a:xfrm>
          </p:grpSpPr>
          <p:sp>
            <p:nvSpPr>
              <p:cNvPr id="22" name="Ellips 21">
                <a:extLst>
                  <a:ext uri="{FF2B5EF4-FFF2-40B4-BE49-F238E27FC236}">
                    <a16:creationId xmlns:a16="http://schemas.microsoft.com/office/drawing/2014/main" id="{6C1704A8-64A7-A021-4624-8FE9FB991173}"/>
                  </a:ext>
                </a:extLst>
              </p:cNvPr>
              <p:cNvSpPr/>
              <p:nvPr/>
            </p:nvSpPr>
            <p:spPr>
              <a:xfrm>
                <a:off x="7873807" y="3291635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bg1">
                    <a:lumMod val="75000"/>
                    <a:alpha val="80169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  <p:sp>
            <p:nvSpPr>
              <p:cNvPr id="23" name="Triangel 22">
                <a:extLst>
                  <a:ext uri="{FF2B5EF4-FFF2-40B4-BE49-F238E27FC236}">
                    <a16:creationId xmlns:a16="http://schemas.microsoft.com/office/drawing/2014/main" id="{81E07BA9-6DB4-57EC-8677-090DAC8EAFA0}"/>
                  </a:ext>
                </a:extLst>
              </p:cNvPr>
              <p:cNvSpPr/>
              <p:nvPr/>
            </p:nvSpPr>
            <p:spPr>
              <a:xfrm rot="5400000">
                <a:off x="8365809" y="3830668"/>
                <a:ext cx="1311054" cy="835258"/>
              </a:xfrm>
              <a:prstGeom prst="triangle">
                <a:avLst/>
              </a:prstGeom>
              <a:solidFill>
                <a:schemeClr val="bg1">
                  <a:lumMod val="75000"/>
                  <a:alpha val="79842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</p:grpSp>
      </p:grpSp>
      <p:grpSp>
        <p:nvGrpSpPr>
          <p:cNvPr id="6" name="Grupp 5" descr="Framsidesbild på instruktionsfilmen Infoga ny sida och ändra layout.">
            <a:extLst>
              <a:ext uri="{FF2B5EF4-FFF2-40B4-BE49-F238E27FC236}">
                <a16:creationId xmlns:a16="http://schemas.microsoft.com/office/drawing/2014/main" id="{61251E8E-D4FF-C718-8AE5-29595140EECF}"/>
              </a:ext>
            </a:extLst>
          </p:cNvPr>
          <p:cNvGrpSpPr/>
          <p:nvPr/>
        </p:nvGrpSpPr>
        <p:grpSpPr>
          <a:xfrm>
            <a:off x="8020836" y="1327063"/>
            <a:ext cx="3699318" cy="2081242"/>
            <a:chOff x="8020836" y="1327063"/>
            <a:chExt cx="3699318" cy="2081242"/>
          </a:xfrm>
        </p:grpSpPr>
        <p:pic>
          <p:nvPicPr>
            <p:cNvPr id="5" name="Bildobjekt 4" descr="Framsidesbild på instruktionsfilmen Infoga ny sida och ändra layout.">
              <a:extLst>
                <a:ext uri="{FF2B5EF4-FFF2-40B4-BE49-F238E27FC236}">
                  <a16:creationId xmlns:a16="http://schemas.microsoft.com/office/drawing/2014/main" id="{7E310EED-3291-B32F-FFF9-526222224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20836" y="1327063"/>
              <a:ext cx="3699318" cy="2081242"/>
            </a:xfrm>
            <a:prstGeom prst="rect">
              <a:avLst/>
            </a:prstGeom>
          </p:spPr>
        </p:pic>
        <p:grpSp>
          <p:nvGrpSpPr>
            <p:cNvPr id="17" name="Grupp 16">
              <a:extLst>
                <a:ext uri="{FF2B5EF4-FFF2-40B4-BE49-F238E27FC236}">
                  <a16:creationId xmlns:a16="http://schemas.microsoft.com/office/drawing/2014/main" id="{D5353FCB-39CB-CA08-536E-09C9E8038175}"/>
                </a:ext>
              </a:extLst>
            </p:cNvPr>
            <p:cNvGrpSpPr/>
            <p:nvPr/>
          </p:nvGrpSpPr>
          <p:grpSpPr>
            <a:xfrm>
              <a:off x="9055624" y="1676980"/>
              <a:ext cx="1359952" cy="1359953"/>
              <a:chOff x="8237285" y="2253963"/>
              <a:chExt cx="1913324" cy="1913324"/>
            </a:xfrm>
            <a:effectLst>
              <a:outerShdw blurRad="111498" dist="47851" dir="8100000" sx="99733" sy="99733" algn="ctr" rotWithShape="0">
                <a:srgbClr val="000000">
                  <a:alpha val="43137"/>
                </a:srgbClr>
              </a:outerShdw>
            </a:effectLst>
          </p:grpSpPr>
          <p:sp>
            <p:nvSpPr>
              <p:cNvPr id="15" name="Ellips 14">
                <a:extLst>
                  <a:ext uri="{FF2B5EF4-FFF2-40B4-BE49-F238E27FC236}">
                    <a16:creationId xmlns:a16="http://schemas.microsoft.com/office/drawing/2014/main" id="{9D74456E-2B2F-DED9-34A2-E90D73E12E33}"/>
                  </a:ext>
                </a:extLst>
              </p:cNvPr>
              <p:cNvSpPr/>
              <p:nvPr/>
            </p:nvSpPr>
            <p:spPr>
              <a:xfrm>
                <a:off x="8237285" y="2253963"/>
                <a:ext cx="1913324" cy="1913324"/>
              </a:xfrm>
              <a:prstGeom prst="ellipse">
                <a:avLst/>
              </a:prstGeom>
              <a:noFill/>
              <a:ln w="158750">
                <a:solidFill>
                  <a:schemeClr val="accent2">
                    <a:lumMod val="50000"/>
                    <a:alpha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  <p:sp>
            <p:nvSpPr>
              <p:cNvPr id="16" name="Triangel 15">
                <a:extLst>
                  <a:ext uri="{FF2B5EF4-FFF2-40B4-BE49-F238E27FC236}">
                    <a16:creationId xmlns:a16="http://schemas.microsoft.com/office/drawing/2014/main" id="{1B6631B3-8D13-9C7E-9C76-864C3B18A85E}"/>
                  </a:ext>
                </a:extLst>
              </p:cNvPr>
              <p:cNvSpPr/>
              <p:nvPr/>
            </p:nvSpPr>
            <p:spPr>
              <a:xfrm rot="5400000">
                <a:off x="8729287" y="2792996"/>
                <a:ext cx="1311054" cy="835258"/>
              </a:xfrm>
              <a:prstGeom prst="triangle">
                <a:avLst/>
              </a:prstGeom>
              <a:solidFill>
                <a:schemeClr val="accent2">
                  <a:lumMod val="50000"/>
                  <a:alpha val="59724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sz="2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0853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6CF56BF0-67CD-889E-1811-C810E1703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B0793804-1EE8-8A1E-8CAB-CD941D4C34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19503" y="1198179"/>
            <a:ext cx="10389714" cy="4890894"/>
          </a:xfrm>
        </p:spPr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6234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61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759EFC0C-0CC9-A779-0603-94DA8CEBD1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2F5AE5A4-D1B8-CBB1-4E2D-85A9B7818E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825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0CFC0B6F-1237-9A69-A13D-9A1B2CC752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4F76693F-1684-BA61-536A-4E17D2689F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975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6CDC4744-B4D5-F1DE-102D-915E8F9D12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Underrubrik 6">
            <a:extLst>
              <a:ext uri="{FF2B5EF4-FFF2-40B4-BE49-F238E27FC236}">
                <a16:creationId xmlns:a16="http://schemas.microsoft.com/office/drawing/2014/main" id="{FACF5E1C-0A20-DD15-6F5B-B94A2CCD6B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812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D72CC849-5F0B-E02E-9624-AF14524E55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95F6A740-DC6F-5C38-72D9-65A22242F7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6177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9E684290-2BC3-37CE-652B-B5E05D5419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2948C202-ED38-2ECC-9606-B858D363F2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6724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B7F0FE7-EA34-83EE-1B9B-A41970B286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55C95D7-DF66-980B-428F-3D166584C4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3392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1B1DC452-AB30-389C-D6F8-C6F2DB0687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0A105571-78C7-7EA5-A051-13160B6E6F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1145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83818D6B-25DF-04F1-3109-C51B05180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AE27A733-AEA1-2945-E76C-3EE0461802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072" y="1960814"/>
            <a:ext cx="8677686" cy="4343400"/>
          </a:xfrm>
        </p:spPr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823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5">
            <a:extLst>
              <a:ext uri="{FF2B5EF4-FFF2-40B4-BE49-F238E27FC236}">
                <a16:creationId xmlns:a16="http://schemas.microsoft.com/office/drawing/2014/main" id="{15B3EEBC-9409-387F-A0AA-7D206A850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6">
            <a:extLst>
              <a:ext uri="{FF2B5EF4-FFF2-40B4-BE49-F238E27FC236}">
                <a16:creationId xmlns:a16="http://schemas.microsoft.com/office/drawing/2014/main" id="{3C5E4BA7-DA00-63A7-6A7C-DDB97B36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072" y="1960814"/>
            <a:ext cx="8677686" cy="4343400"/>
          </a:xfrm>
        </p:spPr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991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DD93F326-4EA8-575C-B019-C4DC760B9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BBB025F-277C-60AF-127F-CA16A9031F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5073" y="1960814"/>
            <a:ext cx="8677686" cy="4343400"/>
          </a:xfrm>
        </p:spPr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134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text 7">
            <a:extLst>
              <a:ext uri="{FF2B5EF4-FFF2-40B4-BE49-F238E27FC236}">
                <a16:creationId xmlns:a16="http://schemas.microsoft.com/office/drawing/2014/main" id="{0BEDE5A7-1FB1-EF13-774C-489CFF4A26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 6">
            <a:extLst>
              <a:ext uri="{FF2B5EF4-FFF2-40B4-BE49-F238E27FC236}">
                <a16:creationId xmlns:a16="http://schemas.microsoft.com/office/drawing/2014/main" id="{E56189F0-7FFA-6781-8BED-47CDA04593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163A2F94-4C62-7650-B61C-0C07BA801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20" y="1250479"/>
            <a:ext cx="9862886" cy="880197"/>
          </a:xfrm>
        </p:spPr>
        <p:txBody>
          <a:bodyPr/>
          <a:lstStyle/>
          <a:p>
            <a:endParaRPr lang="sv-SE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5980885C-A885-B11D-D618-89DDD7BC3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720" y="2397440"/>
            <a:ext cx="9862886" cy="3648517"/>
          </a:xfrm>
        </p:spPr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8372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text 7">
            <a:extLst>
              <a:ext uri="{FF2B5EF4-FFF2-40B4-BE49-F238E27FC236}">
                <a16:creationId xmlns:a16="http://schemas.microsoft.com/office/drawing/2014/main" id="{41BBE7CA-EE96-AA5A-6CB9-BCC14751F6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 6">
            <a:extLst>
              <a:ext uri="{FF2B5EF4-FFF2-40B4-BE49-F238E27FC236}">
                <a16:creationId xmlns:a16="http://schemas.microsoft.com/office/drawing/2014/main" id="{435D0205-D5B7-A016-EE4A-5377E6C83D0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2FB63282-EB28-0146-E017-BA168334D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720" y="1250479"/>
            <a:ext cx="5168055" cy="880197"/>
          </a:xfrm>
        </p:spPr>
        <p:txBody>
          <a:bodyPr/>
          <a:lstStyle/>
          <a:p>
            <a:endParaRPr lang="sv-SE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9D9C42D0-DC4C-4E7B-DB1E-5782CA846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720" y="2397440"/>
            <a:ext cx="5168055" cy="3648517"/>
          </a:xfrm>
        </p:spPr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8690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 7">
            <a:extLst>
              <a:ext uri="{FF2B5EF4-FFF2-40B4-BE49-F238E27FC236}">
                <a16:creationId xmlns:a16="http://schemas.microsoft.com/office/drawing/2014/main" id="{E6B4737F-929C-D795-FF63-E2C743A66EFF}"/>
              </a:ext>
            </a:extLst>
          </p:cNvPr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2491848439"/>
              </p:ext>
            </p:extLst>
          </p:nvPr>
        </p:nvGraphicFramePr>
        <p:xfrm>
          <a:off x="755650" y="1960563"/>
          <a:ext cx="10515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57998697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6312075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v-SE" dirty="0"/>
                        <a:t>Rubrik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Rubrik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2078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750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812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2472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247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949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654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8296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92711"/>
                  </a:ext>
                </a:extLst>
              </a:tr>
            </a:tbl>
          </a:graphicData>
        </a:graphic>
      </p:graphicFrame>
      <p:sp>
        <p:nvSpPr>
          <p:cNvPr id="2" name="Rubrik 1">
            <a:extLst>
              <a:ext uri="{FF2B5EF4-FFF2-40B4-BE49-F238E27FC236}">
                <a16:creationId xmlns:a16="http://schemas.microsoft.com/office/drawing/2014/main" id="{59C21334-28D2-0E40-A8FC-C6086AE71A6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55650" y="1225550"/>
            <a:ext cx="7597775" cy="457200"/>
          </a:xfrm>
        </p:spPr>
        <p:txBody>
          <a:bodyPr anchor="b"/>
          <a:lstStyle/>
          <a:p>
            <a:r>
              <a:rPr lang="sv-SE" dirty="0"/>
              <a:t>Plats för tabellrubrik</a:t>
            </a:r>
          </a:p>
        </p:txBody>
      </p:sp>
      <p:sp>
        <p:nvSpPr>
          <p:cNvPr id="5" name="Platshållare för text 5">
            <a:extLst>
              <a:ext uri="{FF2B5EF4-FFF2-40B4-BE49-F238E27FC236}">
                <a16:creationId xmlns:a16="http://schemas.microsoft.com/office/drawing/2014/main" id="{BB3A8895-C0A4-DE46-BA97-D0C59EE088D2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l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v-SE" sz="1600" b="1" dirty="0"/>
              <a:t>Tabell XX. </a:t>
            </a:r>
            <a:r>
              <a:rPr lang="sv-SE" sz="1600" dirty="0"/>
              <a:t>Text som kort förklarar innehållet i tabellen</a:t>
            </a:r>
            <a:r>
              <a:rPr lang="sv-SE" sz="1600" b="1" dirty="0"/>
              <a:t>.</a:t>
            </a:r>
            <a:endParaRPr lang="sv-SE" sz="1600" dirty="0"/>
          </a:p>
        </p:txBody>
      </p:sp>
    </p:spTree>
    <p:extLst>
      <p:ext uri="{BB962C8B-B14F-4D97-AF65-F5344CB8AC3E}">
        <p14:creationId xmlns:p14="http://schemas.microsoft.com/office/powerpoint/2010/main" val="377453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Platshållare för innehåll 15" descr="Diagram.">
            <a:extLst>
              <a:ext uri="{FF2B5EF4-FFF2-40B4-BE49-F238E27FC236}">
                <a16:creationId xmlns:a16="http://schemas.microsoft.com/office/drawing/2014/main" id="{8643466F-61C3-063C-EACD-AAA56B765317}"/>
              </a:ext>
            </a:extLst>
          </p:cNvPr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1774113645"/>
              </p:ext>
            </p:extLst>
          </p:nvPr>
        </p:nvGraphicFramePr>
        <p:xfrm>
          <a:off x="766763" y="1952625"/>
          <a:ext cx="1064260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ubrik 1">
            <a:extLst>
              <a:ext uri="{FF2B5EF4-FFF2-40B4-BE49-F238E27FC236}">
                <a16:creationId xmlns:a16="http://schemas.microsoft.com/office/drawing/2014/main" id="{B37F1029-D9BB-2720-1737-06077844EB8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66763" y="1225550"/>
            <a:ext cx="8342312" cy="457200"/>
          </a:xfrm>
        </p:spPr>
        <p:txBody>
          <a:bodyPr anchor="b"/>
          <a:lstStyle/>
          <a:p>
            <a:r>
              <a:rPr lang="sv-SE" dirty="0"/>
              <a:t>Plats för diagramrubrik</a:t>
            </a:r>
          </a:p>
        </p:txBody>
      </p:sp>
      <p:sp>
        <p:nvSpPr>
          <p:cNvPr id="5" name="Platshållare för text 5">
            <a:extLst>
              <a:ext uri="{FF2B5EF4-FFF2-40B4-BE49-F238E27FC236}">
                <a16:creationId xmlns:a16="http://schemas.microsoft.com/office/drawing/2014/main" id="{F4A949C6-B0F7-7545-CA90-43CD01C638CC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 vert="horz" lIns="0" tIns="180000" rIns="0" bIns="0" rtlCol="0">
            <a:noAutofit/>
          </a:bodyPr>
          <a:lstStyle>
            <a:lvl1pPr marL="0" indent="0" algn="ctr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v-SE" sz="1600" b="1" dirty="0"/>
              <a:t>Diagram XX. </a:t>
            </a:r>
            <a:r>
              <a:rPr lang="sv-SE" sz="1600" dirty="0"/>
              <a:t>Text som kort förklarar innehållet i diagrammet</a:t>
            </a:r>
            <a:r>
              <a:rPr lang="sv-SE" sz="1600" b="1" dirty="0"/>
              <a:t>.</a:t>
            </a:r>
            <a:endParaRPr lang="sv-SE" sz="1600" dirty="0"/>
          </a:p>
        </p:txBody>
      </p:sp>
    </p:spTree>
    <p:extLst>
      <p:ext uri="{BB962C8B-B14F-4D97-AF65-F5344CB8AC3E}">
        <p14:creationId xmlns:p14="http://schemas.microsoft.com/office/powerpoint/2010/main" val="6784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tshållare för innehåll 3" descr="Cirkeldiagram.">
            <a:extLst>
              <a:ext uri="{FF2B5EF4-FFF2-40B4-BE49-F238E27FC236}">
                <a16:creationId xmlns:a16="http://schemas.microsoft.com/office/drawing/2014/main" id="{633F6F08-A0FF-A3AC-6ABF-8BA8B64B0A89}"/>
              </a:ext>
            </a:extLst>
          </p:cNvPr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3909184795"/>
              </p:ext>
            </p:extLst>
          </p:nvPr>
        </p:nvGraphicFramePr>
        <p:xfrm>
          <a:off x="766763" y="1952625"/>
          <a:ext cx="10642600" cy="3546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ubrik 1">
            <a:extLst>
              <a:ext uri="{FF2B5EF4-FFF2-40B4-BE49-F238E27FC236}">
                <a16:creationId xmlns:a16="http://schemas.microsoft.com/office/drawing/2014/main" id="{ED2240C3-BBA8-7220-0268-C955C69AA77C}"/>
              </a:ext>
            </a:extLst>
          </p:cNvPr>
          <p:cNvSpPr txBox="1">
            <a:spLocks/>
          </p:cNvSpPr>
          <p:nvPr/>
        </p:nvSpPr>
        <p:spPr>
          <a:xfrm>
            <a:off x="766762" y="1225550"/>
            <a:ext cx="9875837" cy="4572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3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/>
              <a:t>Plats för diagramrubrik</a:t>
            </a:r>
            <a:endParaRPr lang="sv-SE" dirty="0"/>
          </a:p>
        </p:txBody>
      </p:sp>
      <p:sp>
        <p:nvSpPr>
          <p:cNvPr id="2" name="Platshållare för text 5">
            <a:extLst>
              <a:ext uri="{FF2B5EF4-FFF2-40B4-BE49-F238E27FC236}">
                <a16:creationId xmlns:a16="http://schemas.microsoft.com/office/drawing/2014/main" id="{64138535-3F7C-E6C5-EAD4-338A91EE2E57}"/>
              </a:ext>
            </a:extLst>
          </p:cNvPr>
          <p:cNvSpPr txBox="1">
            <a:spLocks/>
          </p:cNvSpPr>
          <p:nvPr/>
        </p:nvSpPr>
        <p:spPr>
          <a:xfrm>
            <a:off x="766763" y="5791200"/>
            <a:ext cx="10642600" cy="565150"/>
          </a:xfrm>
          <a:prstGeom prst="rect">
            <a:avLst/>
          </a:prstGeom>
        </p:spPr>
        <p:txBody>
          <a:bodyPr vert="horz" lIns="0" tIns="180000" rIns="0" bIns="0" rtlCol="0">
            <a:noAutofit/>
          </a:bodyPr>
          <a:lstStyle>
            <a:lvl1pPr marL="0" indent="0" algn="ctr" defTabSz="914400" rtl="0" eaLnBrk="1" latinLnBrk="0" hangingPunct="1">
              <a:lnSpc>
                <a:spcPts val="3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68313" indent="-219075" algn="ctr" defTabSz="914400" rtl="0" eaLnBrk="1" latinLnBrk="0" hangingPunct="1">
              <a:lnSpc>
                <a:spcPct val="90000"/>
              </a:lnSpc>
              <a:spcBef>
                <a:spcPts val="300"/>
              </a:spcBef>
              <a:buSzPct val="90000"/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v-SE" sz="1600" b="1" dirty="0"/>
              <a:t>Diagram XX. </a:t>
            </a:r>
            <a:r>
              <a:rPr lang="sv-SE" sz="1600" dirty="0"/>
              <a:t>Text som kort förklarar innehållet i diagrammet</a:t>
            </a:r>
            <a:r>
              <a:rPr lang="sv-SE" sz="1600" b="1" dirty="0"/>
              <a:t>.</a:t>
            </a:r>
            <a:endParaRPr lang="sv-SE" sz="1600" dirty="0"/>
          </a:p>
        </p:txBody>
      </p:sp>
    </p:spTree>
    <p:extLst>
      <p:ext uri="{BB962C8B-B14F-4D97-AF65-F5344CB8AC3E}">
        <p14:creationId xmlns:p14="http://schemas.microsoft.com/office/powerpoint/2010/main" val="377521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5539AFE-1EBD-2544-EE18-ACAB7D1E8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63F97A43-59A6-60EA-0732-B76F17CA89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ACECE070-76D1-7DDE-DCC7-8AE8DFD978B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8746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LU mallsidor">
  <a:themeElements>
    <a:clrScheme name="SLU 2026">
      <a:dk1>
        <a:srgbClr val="000000"/>
      </a:dk1>
      <a:lt1>
        <a:srgbClr val="FFFFFF"/>
      </a:lt1>
      <a:dk2>
        <a:srgbClr val="535659"/>
      </a:dk2>
      <a:lt2>
        <a:srgbClr val="D9D9D6"/>
      </a:lt2>
      <a:accent1>
        <a:srgbClr val="154734"/>
      </a:accent1>
      <a:accent2>
        <a:srgbClr val="93DD66"/>
      </a:accent2>
      <a:accent3>
        <a:srgbClr val="3CA532"/>
      </a:accent3>
      <a:accent4>
        <a:srgbClr val="007681"/>
      </a:accent4>
      <a:accent5>
        <a:srgbClr val="A90933"/>
      </a:accent5>
      <a:accent6>
        <a:srgbClr val="FBD7C9"/>
      </a:accent6>
      <a:hlink>
        <a:srgbClr val="000000"/>
      </a:hlink>
      <a:folHlink>
        <a:srgbClr val="6F263C"/>
      </a:folHlink>
    </a:clrScheme>
    <a:fontScheme name="SL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24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lnSpc>
            <a:spcPts val="3000"/>
          </a:lnSpc>
          <a:defRPr sz="2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mall-standard-16-9-widescreen-svenska-2026" id="{E945E0DB-0D48-D444-BC6B-D709100088FA}" vid="{351B6CF8-292C-404E-97BD-27BF5AF8FD5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anarkiveras xmlns="9c950a28-eb4a-4f43-b9f9-45c02166cf8c">true</Kanarkiveras>
    <lcf76f155ced4ddcb4097134ff3c332f xmlns="9c950a28-eb4a-4f43-b9f9-45c02166cf8c">
      <Terms xmlns="http://schemas.microsoft.com/office/infopath/2007/PartnerControls"/>
    </lcf76f155ced4ddcb4097134ff3c332f>
    <TaxCatchAll xmlns="1d358615-c749-462e-b141-ebbf7cdbce9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0631653F924324698BE7D90F97B627A" ma:contentTypeVersion="20" ma:contentTypeDescription="Skapa ett nytt dokument." ma:contentTypeScope="" ma:versionID="3ea85bf8c50649bdb84623a886acabbe">
  <xsd:schema xmlns:xsd="http://www.w3.org/2001/XMLSchema" xmlns:xs="http://www.w3.org/2001/XMLSchema" xmlns:p="http://schemas.microsoft.com/office/2006/metadata/properties" xmlns:ns2="1d358615-c749-462e-b141-ebbf7cdbce9a" xmlns:ns3="9c950a28-eb4a-4f43-b9f9-45c02166cf8c" targetNamespace="http://schemas.microsoft.com/office/2006/metadata/properties" ma:root="true" ma:fieldsID="5b5c5f90deb0e19cc53176b685b15c4e" ns2:_="" ns3:_="">
    <xsd:import namespace="1d358615-c749-462e-b141-ebbf7cdbce9a"/>
    <xsd:import namespace="9c950a28-eb4a-4f43-b9f9-45c02166cf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Kanarkivera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358615-c749-462e-b141-ebbf7cdbce9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7465500-9256-4092-9b36-834d7d989053}" ma:internalName="TaxCatchAll" ma:showField="CatchAllData" ma:web="1d358615-c749-462e-b141-ebbf7cdbce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50a28-eb4a-4f43-b9f9-45c02166cf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Kanarkiveras" ma:index="20" nillable="true" ma:displayName="Kan arkiveras" ma:default="1" ma:format="Dropdown" ma:internalName="Kanarkiveras">
      <xsd:simpleType>
        <xsd:restriction base="dms:Boolean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Bildmarkeringar" ma:readOnly="false" ma:fieldId="{5cf76f15-5ced-4ddc-b409-7134ff3c332f}" ma:taxonomyMulti="true" ma:sspId="352301d2-a180-4e7a-9452-ab8a182b1d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3366D5-4905-4943-B374-DAF0A3E010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BFC0CD-2EED-4531-8DE1-CF3C3DB68BDF}">
  <ds:schemaRefs>
    <ds:schemaRef ds:uri="http://purl.org/dc/elements/1.1/"/>
    <ds:schemaRef ds:uri="http://schemas.microsoft.com/office/2006/documentManagement/types"/>
    <ds:schemaRef ds:uri="9c950a28-eb4a-4f43-b9f9-45c02166cf8c"/>
    <ds:schemaRef ds:uri="http://purl.org/dc/terms/"/>
    <ds:schemaRef ds:uri="1d358615-c749-462e-b141-ebbf7cdbce9a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5B2B8DF-0B2B-4EB6-B861-9371B2E40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358615-c749-462e-b141-ebbf7cdbce9a"/>
    <ds:schemaRef ds:uri="9c950a28-eb4a-4f43-b9f9-45c02166cf8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57649</TotalTime>
  <Words>686</Words>
  <Application>Microsoft Macintosh PowerPoint</Application>
  <PresentationFormat>Bredbild</PresentationFormat>
  <Paragraphs>88</Paragraphs>
  <Slides>19</Slides>
  <Notes>6</Notes>
  <HiddenSlides>2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2" baseType="lpstr">
      <vt:lpstr>Arial</vt:lpstr>
      <vt:lpstr>Calibri</vt:lpstr>
      <vt:lpstr>SLU mallsidor</vt:lpstr>
      <vt:lpstr>Osäker på hur mallen fungerar?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Plats för tabellrubrik</vt:lpstr>
      <vt:lpstr>Plats för diagramrubrik</vt:lpstr>
      <vt:lpstr>PowerPoint-presentation</vt:lpstr>
      <vt:lpstr>PowerPoint-presentation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William Jansson Winge</dc:creator>
  <cp:keywords/>
  <dc:description/>
  <cp:lastModifiedBy>Maria Degert Grahn</cp:lastModifiedBy>
  <cp:revision>2</cp:revision>
  <dcterms:created xsi:type="dcterms:W3CDTF">2024-06-18T13:59:12Z</dcterms:created>
  <dcterms:modified xsi:type="dcterms:W3CDTF">2026-08-19T07:36:32Z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0x01010050631653F924324698BE7D90F97B627A</vt:lpwstr>
  </property>
  <property fmtid="{D5CDD505-2E9C-101B-9397-08002B2CF9AE}" pid="3" name="MediaServiceImageTags">
    <vt:lpwstr/>
  </property>
</Properties>
</file>