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1" r:id="rId4"/>
    <p:sldId id="260" r:id="rId5"/>
    <p:sldId id="259" r:id="rId6"/>
  </p:sldIdLst>
  <p:sldSz cx="9144000" cy="6858000" type="screen4x3"/>
  <p:notesSz cx="6789738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43F"/>
    <a:srgbClr val="70C238"/>
    <a:srgbClr val="A8CB39"/>
    <a:srgbClr val="BFBFBF"/>
    <a:srgbClr val="B5B5B5"/>
    <a:srgbClr val="FFFFFF"/>
    <a:srgbClr val="FFFF99"/>
    <a:srgbClr val="59595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48" autoAdjust="0"/>
    <p:restoredTop sz="80560" autoAdjust="0"/>
  </p:normalViewPr>
  <p:slideViewPr>
    <p:cSldViewPr>
      <p:cViewPr>
        <p:scale>
          <a:sx n="90" d="100"/>
          <a:sy n="90" d="100"/>
        </p:scale>
        <p:origin x="17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20" cy="496491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5947" y="1"/>
            <a:ext cx="2942220" cy="496491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F2DD7C56-6D64-4068-9126-BBE3256C66BF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53629684-3B9C-47F1-A2EB-793F9327DC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40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9684-3B9C-47F1-A2EB-793F9327DC4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238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9684-3B9C-47F1-A2EB-793F9327DC4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6926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9684-3B9C-47F1-A2EB-793F9327DC4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04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9684-3B9C-47F1-A2EB-793F9327DC4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098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9684-3B9C-47F1-A2EB-793F9327DC4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3341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1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25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7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176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29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98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78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31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30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36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E5013-24D8-4056-B06F-9DF63B516D1B}" type="datetimeFigureOut">
              <a:rPr lang="sv-SE" smtClean="0"/>
              <a:t>2018-06-15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004C-2FF3-47A6-8116-E1732FE234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54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691680" y="908720"/>
            <a:ext cx="6995120" cy="0"/>
          </a:xfrm>
          <a:prstGeom prst="line">
            <a:avLst/>
          </a:prstGeom>
          <a:ln>
            <a:solidFill>
              <a:srgbClr val="A8CB3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413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2AEF55-3176-490B-9DAC-382B1A9946F1}" type="datetime1">
              <a:rPr lang="sv-SE">
                <a:solidFill>
                  <a:srgbClr val="7F7F7F"/>
                </a:solidFill>
              </a:rPr>
              <a:pPr/>
              <a:t>2018-06-15</a:t>
            </a:fld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75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58C5A9-4BD4-496C-B710-09CD9016B571}" type="slidenum">
              <a:rPr lang="en-US">
                <a:solidFill>
                  <a:srgbClr val="7F7F7F"/>
                </a:solidFill>
              </a:rPr>
              <a:pPr/>
              <a:t>1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23850" y="6309320"/>
            <a:ext cx="8362950" cy="0"/>
          </a:xfrm>
          <a:prstGeom prst="line">
            <a:avLst/>
          </a:prstGeom>
          <a:ln>
            <a:solidFill>
              <a:srgbClr val="A0C43F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Underrubrik 9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/>
          <a:lstStyle/>
          <a:p>
            <a:endParaRPr lang="sv-SE" dirty="0" smtClean="0">
              <a:solidFill>
                <a:srgbClr val="595959"/>
              </a:solidFill>
            </a:endParaRPr>
          </a:p>
          <a:p>
            <a:r>
              <a:rPr lang="sv-SE" dirty="0" smtClean="0">
                <a:solidFill>
                  <a:srgbClr val="595959"/>
                </a:solidFill>
              </a:rPr>
              <a:t>Välkomna till </a:t>
            </a:r>
          </a:p>
          <a:p>
            <a:r>
              <a:rPr lang="sv-SE" sz="5400" b="1" dirty="0" smtClean="0">
                <a:solidFill>
                  <a:srgbClr val="A0C43F"/>
                </a:solidFill>
              </a:rPr>
              <a:t>Naturens år</a:t>
            </a:r>
          </a:p>
          <a:p>
            <a:r>
              <a:rPr lang="sv-SE" dirty="0"/>
              <a:t>m</a:t>
            </a:r>
            <a:r>
              <a:rPr lang="sv-SE" dirty="0" smtClean="0"/>
              <a:t>öte i samverkansnätverket</a:t>
            </a:r>
          </a:p>
          <a:p>
            <a:r>
              <a:rPr lang="sv-SE" dirty="0"/>
              <a:t>[</a:t>
            </a:r>
            <a:r>
              <a:rPr lang="sv-SE" dirty="0" smtClean="0"/>
              <a:t>plats och datum]</a:t>
            </a:r>
            <a:endParaRPr lang="sv-SE" dirty="0" smtClean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8" y="383766"/>
            <a:ext cx="914400" cy="5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691680" y="908720"/>
            <a:ext cx="6995120" cy="0"/>
          </a:xfrm>
          <a:prstGeom prst="line">
            <a:avLst/>
          </a:prstGeom>
          <a:ln>
            <a:solidFill>
              <a:srgbClr val="A8CB3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11560" y="1125800"/>
            <a:ext cx="8229600" cy="575008"/>
          </a:xfrm>
        </p:spPr>
        <p:txBody>
          <a:bodyPr>
            <a:normAutofit fontScale="90000"/>
          </a:bodyPr>
          <a:lstStyle/>
          <a:p>
            <a:pPr algn="l"/>
            <a:r>
              <a:rPr lang="sv-SE" sz="3200" dirty="0" smtClean="0">
                <a:solidFill>
                  <a:srgbClr val="A0C43F"/>
                </a:solidFill>
              </a:rPr>
              <a:t>Program</a:t>
            </a:r>
            <a:endParaRPr lang="sv-SE" sz="3200" dirty="0">
              <a:solidFill>
                <a:srgbClr val="A0C43F"/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2AEF55-3176-490B-9DAC-382B1A9946F1}" type="datetime1">
              <a:rPr lang="sv-SE">
                <a:solidFill>
                  <a:srgbClr val="7F7F7F"/>
                </a:solidFill>
              </a:rPr>
              <a:pPr/>
              <a:t>2018-06-15</a:t>
            </a:fld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58C5A9-4BD4-496C-B710-09CD9016B571}" type="slidenum">
              <a:rPr lang="en-US">
                <a:solidFill>
                  <a:srgbClr val="7F7F7F"/>
                </a:solidFill>
              </a:rPr>
              <a:pPr/>
              <a:t>2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23850" y="6309320"/>
            <a:ext cx="8362950" cy="0"/>
          </a:xfrm>
          <a:prstGeom prst="line">
            <a:avLst/>
          </a:prstGeom>
          <a:ln>
            <a:solidFill>
              <a:srgbClr val="A0C43F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8" y="383766"/>
            <a:ext cx="914400" cy="598018"/>
          </a:xfrm>
          <a:prstGeom prst="rect">
            <a:avLst/>
          </a:prstGeom>
        </p:spPr>
      </p:pic>
      <p:sp>
        <p:nvSpPr>
          <p:cNvPr id="12" name="Underrubrik 9"/>
          <p:cNvSpPr txBox="1">
            <a:spLocks/>
          </p:cNvSpPr>
          <p:nvPr/>
        </p:nvSpPr>
        <p:spPr>
          <a:xfrm>
            <a:off x="611560" y="1844824"/>
            <a:ext cx="7920880" cy="432048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800" dirty="0" smtClean="0"/>
              <a:t>0</a:t>
            </a:r>
            <a:r>
              <a:rPr lang="sv-SE" sz="2800" dirty="0" smtClean="0"/>
              <a:t>0:00 	Välkomna</a:t>
            </a:r>
            <a:r>
              <a:rPr lang="sv-SE" sz="2800" dirty="0" smtClean="0"/>
              <a:t>	</a:t>
            </a:r>
            <a:r>
              <a:rPr lang="sv-SE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062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691680" y="908720"/>
            <a:ext cx="6995120" cy="0"/>
          </a:xfrm>
          <a:prstGeom prst="line">
            <a:avLst/>
          </a:prstGeom>
          <a:ln>
            <a:solidFill>
              <a:srgbClr val="A8CB3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575008"/>
          </a:xfrm>
        </p:spPr>
        <p:txBody>
          <a:bodyPr>
            <a:normAutofit fontScale="90000"/>
          </a:bodyPr>
          <a:lstStyle/>
          <a:p>
            <a:pPr algn="l"/>
            <a:r>
              <a:rPr lang="sv-SE" sz="3200" dirty="0" smtClean="0">
                <a:solidFill>
                  <a:srgbClr val="A0C43F"/>
                </a:solidFill>
              </a:rPr>
              <a:t>Program</a:t>
            </a:r>
            <a:endParaRPr lang="sv-SE" sz="3200" dirty="0">
              <a:solidFill>
                <a:srgbClr val="A0C43F"/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2AEF55-3176-490B-9DAC-382B1A9946F1}" type="datetime1">
              <a:rPr lang="sv-SE">
                <a:solidFill>
                  <a:srgbClr val="7F7F7F"/>
                </a:solidFill>
              </a:rPr>
              <a:pPr/>
              <a:t>2018-06-15</a:t>
            </a:fld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58C5A9-4BD4-496C-B710-09CD9016B571}" type="slidenum">
              <a:rPr lang="en-US">
                <a:solidFill>
                  <a:srgbClr val="7F7F7F"/>
                </a:solidFill>
              </a:rPr>
              <a:pPr/>
              <a:t>3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23850" y="6309320"/>
            <a:ext cx="8362950" cy="0"/>
          </a:xfrm>
          <a:prstGeom prst="line">
            <a:avLst/>
          </a:prstGeom>
          <a:ln>
            <a:solidFill>
              <a:srgbClr val="A0C43F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8" y="383766"/>
            <a:ext cx="914400" cy="598018"/>
          </a:xfrm>
          <a:prstGeom prst="rect">
            <a:avLst/>
          </a:prstGeom>
        </p:spPr>
      </p:pic>
      <p:sp>
        <p:nvSpPr>
          <p:cNvPr id="12" name="Underrubrik 9"/>
          <p:cNvSpPr txBox="1">
            <a:spLocks/>
          </p:cNvSpPr>
          <p:nvPr/>
        </p:nvSpPr>
        <p:spPr>
          <a:xfrm>
            <a:off x="611560" y="1844824"/>
            <a:ext cx="7920880" cy="432048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800" dirty="0" smtClean="0"/>
              <a:t>0</a:t>
            </a:r>
            <a:r>
              <a:rPr lang="sv-SE" sz="2800" dirty="0" smtClean="0"/>
              <a:t>0:00 	Välkomna</a:t>
            </a:r>
            <a:r>
              <a:rPr lang="sv-SE" sz="2800" dirty="0" smtClean="0"/>
              <a:t>	</a:t>
            </a:r>
            <a:r>
              <a:rPr lang="sv-SE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66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691680" y="908720"/>
            <a:ext cx="6995120" cy="0"/>
          </a:xfrm>
          <a:prstGeom prst="line">
            <a:avLst/>
          </a:prstGeom>
          <a:ln>
            <a:solidFill>
              <a:srgbClr val="A8CB3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413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2AEF55-3176-490B-9DAC-382B1A9946F1}" type="datetime1">
              <a:rPr lang="sv-SE">
                <a:solidFill>
                  <a:srgbClr val="7F7F7F"/>
                </a:solidFill>
              </a:rPr>
              <a:pPr/>
              <a:t>2018-06-15</a:t>
            </a:fld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75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58C5A9-4BD4-496C-B710-09CD9016B571}" type="slidenum">
              <a:rPr lang="en-US">
                <a:solidFill>
                  <a:srgbClr val="7F7F7F"/>
                </a:solidFill>
              </a:rPr>
              <a:pPr/>
              <a:t>4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23850" y="6309320"/>
            <a:ext cx="8362950" cy="0"/>
          </a:xfrm>
          <a:prstGeom prst="line">
            <a:avLst/>
          </a:prstGeom>
          <a:ln>
            <a:solidFill>
              <a:srgbClr val="A0C43F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Underrubrik 9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/>
          <a:lstStyle/>
          <a:p>
            <a:endParaRPr lang="sv-SE" dirty="0" smtClean="0">
              <a:solidFill>
                <a:srgbClr val="595959"/>
              </a:solidFill>
            </a:endParaRPr>
          </a:p>
          <a:p>
            <a:endParaRPr lang="sv-SE" dirty="0">
              <a:solidFill>
                <a:srgbClr val="595959"/>
              </a:solidFill>
            </a:endParaRPr>
          </a:p>
          <a:p>
            <a:r>
              <a:rPr lang="sv-SE" dirty="0" smtClean="0">
                <a:solidFill>
                  <a:srgbClr val="595959"/>
                </a:solidFill>
              </a:rPr>
              <a:t>Nästa möte:</a:t>
            </a:r>
          </a:p>
          <a:p>
            <a:r>
              <a:rPr lang="sv-SE" dirty="0" smtClean="0">
                <a:solidFill>
                  <a:srgbClr val="595959"/>
                </a:solidFill>
              </a:rPr>
              <a:t>tisdag 4 september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8" y="383766"/>
            <a:ext cx="914400" cy="5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1691680" y="908720"/>
            <a:ext cx="6995120" cy="0"/>
          </a:xfrm>
          <a:prstGeom prst="line">
            <a:avLst/>
          </a:prstGeom>
          <a:ln>
            <a:solidFill>
              <a:srgbClr val="A8CB3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413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A2AEF55-3176-490B-9DAC-382B1A9946F1}" type="datetime1">
              <a:rPr lang="sv-SE">
                <a:solidFill>
                  <a:srgbClr val="7F7F7F"/>
                </a:solidFill>
              </a:rPr>
              <a:pPr/>
              <a:t>2018-06-15</a:t>
            </a:fld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75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B58C5A9-4BD4-496C-B710-09CD9016B571}" type="slidenum">
              <a:rPr lang="en-US">
                <a:solidFill>
                  <a:srgbClr val="7F7F7F"/>
                </a:solidFill>
              </a:rPr>
              <a:pPr/>
              <a:t>5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23850" y="6309320"/>
            <a:ext cx="8362950" cy="0"/>
          </a:xfrm>
          <a:prstGeom prst="line">
            <a:avLst/>
          </a:prstGeom>
          <a:ln>
            <a:solidFill>
              <a:srgbClr val="A0C43F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Underrubrik 9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/>
          <a:lstStyle/>
          <a:p>
            <a:endParaRPr lang="sv-SE" dirty="0" smtClean="0">
              <a:solidFill>
                <a:srgbClr val="595959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8" y="383766"/>
            <a:ext cx="914400" cy="59801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66464"/>
            <a:ext cx="5992978" cy="392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nsår_PPTma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Naturensår_PPTmall</Template>
  <TotalTime>88</TotalTime>
  <Words>37</Words>
  <Application>Microsoft Office PowerPoint</Application>
  <PresentationFormat>Bildspel på skärmen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Naturensår_PPTmall</vt:lpstr>
      <vt:lpstr>PowerPoint-presentation</vt:lpstr>
      <vt:lpstr>Program</vt:lpstr>
      <vt:lpstr>Program</vt:lpstr>
      <vt:lpstr>PowerPoint-presentation</vt:lpstr>
      <vt:lpstr>PowerPoint-presentation</vt:lpstr>
    </vt:vector>
  </TitlesOfParts>
  <Company>Stad och 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Lena Malmström</dc:creator>
  <cp:lastModifiedBy>Lena Malmström</cp:lastModifiedBy>
  <cp:revision>12</cp:revision>
  <cp:lastPrinted>2014-11-20T15:42:21Z</cp:lastPrinted>
  <dcterms:created xsi:type="dcterms:W3CDTF">2016-02-03T14:51:01Z</dcterms:created>
  <dcterms:modified xsi:type="dcterms:W3CDTF">2018-06-15T08:32:56Z</dcterms:modified>
</cp:coreProperties>
</file>