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5"/>
  </p:notesMasterIdLst>
  <p:handoutMasterIdLst>
    <p:handoutMasterId r:id="rId16"/>
  </p:handoutMasterIdLst>
  <p:sldIdLst>
    <p:sldId id="283" r:id="rId2"/>
    <p:sldId id="306" r:id="rId3"/>
    <p:sldId id="307" r:id="rId4"/>
    <p:sldId id="303" r:id="rId5"/>
    <p:sldId id="308" r:id="rId6"/>
    <p:sldId id="285" r:id="rId7"/>
    <p:sldId id="309" r:id="rId8"/>
    <p:sldId id="310" r:id="rId9"/>
    <p:sldId id="314" r:id="rId10"/>
    <p:sldId id="312" r:id="rId11"/>
    <p:sldId id="313" r:id="rId12"/>
    <p:sldId id="311" r:id="rId13"/>
    <p:sldId id="315" r:id="rId14"/>
  </p:sldIdLst>
  <p:sldSz cx="9144000" cy="6858000" type="screen4x3"/>
  <p:notesSz cx="6797675" cy="9926638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00"/>
    <a:srgbClr val="E6746A"/>
    <a:srgbClr val="3333FF"/>
    <a:srgbClr val="3366FF"/>
    <a:srgbClr val="1E4E9C"/>
    <a:srgbClr val="FFC32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6571" autoAdjust="0"/>
  </p:normalViewPr>
  <p:slideViewPr>
    <p:cSldViewPr snapToGrid="0" snapToObjects="1">
      <p:cViewPr varScale="1">
        <p:scale>
          <a:sx n="94" d="100"/>
          <a:sy n="94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31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My%20Documents\FISKERIVERKET\distributed%20control\Article\Figures\Recruits%20international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torage-dh.slu.se\home$\wide0001\My%20Documents\FISKERIVERKET\Restocking\Restocking%20history\Faire%20mieux%20que%20la%20nature%20-%20the%20history%20of%20eel%20restocking%20in%20Europ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-dh.slu.se\home$\wide0001\My%20Documents\FISKERIVERKET\Manuscripts%20and%20Publications\distributed%20control\Presentations\Ljungan%20Skallb&#246;le%20kraftverk\Ljungan%20time%20series%20in%20perspectiv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My%20Documents\FISKERIVERKET\2015%20post-evaluation\Inland\Recruits%20time%20series%20analysis\EDA%20recruit%20series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My%20Documents\FISKERIVERKET\2015%20post-evaluation\Inland\Recruits%20time%20series%20analysis\EDA%20recruit%20series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storage-dh.slu.se\home$\wide0001\My%20Documents\FISKERIVERKET\2015%20post-evaluation\Inland\Recruits%20time%20series%20analysis\EDA%20recruit%20series.xlsm" TargetMode="External"/><Relationship Id="rId1" Type="http://schemas.openxmlformats.org/officeDocument/2006/relationships/image" Target="../media/image43.tif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My%20Documents\FISKERIVERKET\2015%20post-evaluation\Inland\Recruits%20time%20series%20analysis\Partial%20predictions%20and%20residuals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-dh.slu.se\home$\wide0001\My%20Documents\FISKERIVERKET\2015%20post-evaluation\Inland\Recruits%20time%20series%20analysis\Partial%20predictions%20and%20residual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16885389326352E-2"/>
          <c:y val="4.0968330629970927E-2"/>
          <c:w val="0.88113867016622938"/>
          <c:h val="0.8726321873833378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Sheet2!$B$119</c:f>
              <c:strCache>
                <c:ptCount val="1"/>
                <c:pt idx="0">
                  <c:v>AdCP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Sheet2!$B$120:$B$212</c:f>
              <c:numCache>
                <c:formatCode>General</c:formatCode>
                <c:ptCount val="93"/>
                <c:pt idx="5">
                  <c:v>54.159744572839486</c:v>
                </c:pt>
                <c:pt idx="6">
                  <c:v>59.575719030123437</c:v>
                </c:pt>
                <c:pt idx="7">
                  <c:v>72.574057727604909</c:v>
                </c:pt>
                <c:pt idx="8">
                  <c:v>202.55744470241967</c:v>
                </c:pt>
                <c:pt idx="43">
                  <c:v>55.242939464296271</c:v>
                </c:pt>
                <c:pt idx="44">
                  <c:v>69.324473053234541</c:v>
                </c:pt>
                <c:pt idx="45">
                  <c:v>109.40268403713576</c:v>
                </c:pt>
                <c:pt idx="46">
                  <c:v>54.159744572839486</c:v>
                </c:pt>
                <c:pt idx="47">
                  <c:v>81.239616859259229</c:v>
                </c:pt>
                <c:pt idx="48">
                  <c:v>49.826965007012326</c:v>
                </c:pt>
                <c:pt idx="49">
                  <c:v>47.66057522409875</c:v>
                </c:pt>
                <c:pt idx="50">
                  <c:v>48.743770115555535</c:v>
                </c:pt>
                <c:pt idx="51">
                  <c:v>80.156421967802444</c:v>
                </c:pt>
                <c:pt idx="52">
                  <c:v>54.159744572839486</c:v>
                </c:pt>
                <c:pt idx="53">
                  <c:v>119.15143806024687</c:v>
                </c:pt>
                <c:pt idx="56">
                  <c:v>108.31948914567897</c:v>
                </c:pt>
                <c:pt idx="57">
                  <c:v>54.159744572839486</c:v>
                </c:pt>
                <c:pt idx="62">
                  <c:v>25.996677394962951</c:v>
                </c:pt>
                <c:pt idx="63">
                  <c:v>16.247923371851847</c:v>
                </c:pt>
                <c:pt idx="64">
                  <c:v>35.745431418074062</c:v>
                </c:pt>
                <c:pt idx="65">
                  <c:v>40.078210983901222</c:v>
                </c:pt>
                <c:pt idx="66">
                  <c:v>44.410990549728375</c:v>
                </c:pt>
                <c:pt idx="67">
                  <c:v>12.998338697481476</c:v>
                </c:pt>
                <c:pt idx="68">
                  <c:v>7.5823642401975277</c:v>
                </c:pt>
                <c:pt idx="69">
                  <c:v>31.412651852246903</c:v>
                </c:pt>
                <c:pt idx="70">
                  <c:v>25.996677394962951</c:v>
                </c:pt>
                <c:pt idx="71">
                  <c:v>15.164728480395055</c:v>
                </c:pt>
                <c:pt idx="72">
                  <c:v>28.163067177876535</c:v>
                </c:pt>
                <c:pt idx="73">
                  <c:v>16.572881839288883</c:v>
                </c:pt>
                <c:pt idx="74">
                  <c:v>17.331118263308635</c:v>
                </c:pt>
                <c:pt idx="75">
                  <c:v>11.59018533858765</c:v>
                </c:pt>
                <c:pt idx="76">
                  <c:v>19.714147024513572</c:v>
                </c:pt>
                <c:pt idx="77">
                  <c:v>47.985533691535785</c:v>
                </c:pt>
                <c:pt idx="78">
                  <c:v>5.3076549681382694</c:v>
                </c:pt>
                <c:pt idx="79">
                  <c:v>9.6404345339654292</c:v>
                </c:pt>
                <c:pt idx="80">
                  <c:v>3.3579041635160483</c:v>
                </c:pt>
                <c:pt idx="81">
                  <c:v>6.4991693487407378</c:v>
                </c:pt>
                <c:pt idx="82">
                  <c:v>12.240102273461723</c:v>
                </c:pt>
                <c:pt idx="83">
                  <c:v>7.7990032184888856</c:v>
                </c:pt>
                <c:pt idx="84">
                  <c:v>7.1490862836148121</c:v>
                </c:pt>
                <c:pt idx="85">
                  <c:v>11.373546360296293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Sheet2!$C$119</c:f>
              <c:strCache>
                <c:ptCount val="1"/>
                <c:pt idx="0">
                  <c:v>AdTC</c:v>
                </c:pt>
              </c:strCache>
            </c:strRef>
          </c:tx>
          <c:spPr>
            <a:ln w="19050" cap="rnd">
              <a:solidFill>
                <a:srgbClr val="4C005C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Sheet2!$C$120:$C$212</c:f>
              <c:numCache>
                <c:formatCode>General</c:formatCode>
                <c:ptCount val="93"/>
                <c:pt idx="63">
                  <c:v>38.588007500409276</c:v>
                </c:pt>
                <c:pt idx="64">
                  <c:v>45.823258906736015</c:v>
                </c:pt>
                <c:pt idx="65">
                  <c:v>57.882011250613914</c:v>
                </c:pt>
                <c:pt idx="66">
                  <c:v>43.411508437960435</c:v>
                </c:pt>
                <c:pt idx="67">
                  <c:v>15.43520300016371</c:v>
                </c:pt>
                <c:pt idx="68">
                  <c:v>7.2352514063267392</c:v>
                </c:pt>
                <c:pt idx="69">
                  <c:v>38.588007500409276</c:v>
                </c:pt>
                <c:pt idx="70">
                  <c:v>26.529255156531377</c:v>
                </c:pt>
                <c:pt idx="71">
                  <c:v>14.470502812653478</c:v>
                </c:pt>
                <c:pt idx="72">
                  <c:v>36.176257031633696</c:v>
                </c:pt>
                <c:pt idx="73">
                  <c:v>19.77635384395975</c:v>
                </c:pt>
                <c:pt idx="74">
                  <c:v>22.18810431273533</c:v>
                </c:pt>
                <c:pt idx="75">
                  <c:v>7.2352514063267392</c:v>
                </c:pt>
                <c:pt idx="76">
                  <c:v>20.741054031469986</c:v>
                </c:pt>
                <c:pt idx="77">
                  <c:v>48.235009375511595</c:v>
                </c:pt>
                <c:pt idx="78">
                  <c:v>9.647001875102319</c:v>
                </c:pt>
                <c:pt idx="79">
                  <c:v>8.6823016875920871</c:v>
                </c:pt>
                <c:pt idx="80">
                  <c:v>2.8941005625306957</c:v>
                </c:pt>
                <c:pt idx="81">
                  <c:v>8.6823016875920871</c:v>
                </c:pt>
                <c:pt idx="82">
                  <c:v>15.43520300016371</c:v>
                </c:pt>
                <c:pt idx="83">
                  <c:v>8.1999515938369711</c:v>
                </c:pt>
                <c:pt idx="84">
                  <c:v>6.7529013125716224</c:v>
                </c:pt>
                <c:pt idx="85">
                  <c:v>8.1999515938369711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Sheet2!$D$119</c:f>
              <c:strCache>
                <c:ptCount val="1"/>
                <c:pt idx="0">
                  <c:v>Albu</c:v>
                </c:pt>
              </c:strCache>
            </c:strRef>
          </c:tx>
          <c:spPr>
            <a:ln w="19050" cap="rnd">
              <a:solidFill>
                <a:srgbClr val="FF500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Sheet2!$D$120:$D$212</c:f>
              <c:numCache>
                <c:formatCode>General</c:formatCode>
                <c:ptCount val="93"/>
                <c:pt idx="26">
                  <c:v>259.51398825213755</c:v>
                </c:pt>
                <c:pt idx="27">
                  <c:v>106.60151808447071</c:v>
                </c:pt>
                <c:pt idx="28">
                  <c:v>58.285521773980456</c:v>
                </c:pt>
                <c:pt idx="30">
                  <c:v>70.594265502647147</c:v>
                </c:pt>
                <c:pt idx="31">
                  <c:v>164.58071365705902</c:v>
                </c:pt>
                <c:pt idx="32">
                  <c:v>25.230139860117678</c:v>
                </c:pt>
                <c:pt idx="33">
                  <c:v>24.617487457333361</c:v>
                </c:pt>
                <c:pt idx="34">
                  <c:v>78.892920776725575</c:v>
                </c:pt>
                <c:pt idx="35">
                  <c:v>11.194830269058837</c:v>
                </c:pt>
                <c:pt idx="36">
                  <c:v>184.82609078543157</c:v>
                </c:pt>
                <c:pt idx="37">
                  <c:v>263.24559834182384</c:v>
                </c:pt>
                <c:pt idx="38">
                  <c:v>465.9221523174711</c:v>
                </c:pt>
                <c:pt idx="39">
                  <c:v>308.77681100329448</c:v>
                </c:pt>
                <c:pt idx="40">
                  <c:v>222.69914841209828</c:v>
                </c:pt>
                <c:pt idx="41">
                  <c:v>306.3262013921572</c:v>
                </c:pt>
                <c:pt idx="42">
                  <c:v>111.39134596078445</c:v>
                </c:pt>
                <c:pt idx="43">
                  <c:v>167.08701894117667</c:v>
                </c:pt>
                <c:pt idx="44">
                  <c:v>139.23918245098056</c:v>
                </c:pt>
                <c:pt idx="45">
                  <c:v>111.39134596078445</c:v>
                </c:pt>
                <c:pt idx="46">
                  <c:v>111.39134596078445</c:v>
                </c:pt>
                <c:pt idx="47">
                  <c:v>139.23918245098056</c:v>
                </c:pt>
                <c:pt idx="48">
                  <c:v>27.847836490196112</c:v>
                </c:pt>
                <c:pt idx="49">
                  <c:v>27.847836490196112</c:v>
                </c:pt>
                <c:pt idx="50">
                  <c:v>27.847836490196112</c:v>
                </c:pt>
                <c:pt idx="51">
                  <c:v>55.695672980392224</c:v>
                </c:pt>
                <c:pt idx="52">
                  <c:v>27.847836490196112</c:v>
                </c:pt>
                <c:pt idx="53">
                  <c:v>167.08701894117667</c:v>
                </c:pt>
                <c:pt idx="54">
                  <c:v>139.23918245098056</c:v>
                </c:pt>
                <c:pt idx="59">
                  <c:v>36.452817965666711</c:v>
                </c:pt>
                <c:pt idx="60">
                  <c:v>17.82261535372551</c:v>
                </c:pt>
                <c:pt idx="61">
                  <c:v>66.472785702098122</c:v>
                </c:pt>
                <c:pt idx="62">
                  <c:v>82.986552740784404</c:v>
                </c:pt>
                <c:pt idx="63">
                  <c:v>11.194830269058837</c:v>
                </c:pt>
                <c:pt idx="64">
                  <c:v>79.227094814607938</c:v>
                </c:pt>
                <c:pt idx="65">
                  <c:v>118.49254426578445</c:v>
                </c:pt>
                <c:pt idx="66">
                  <c:v>69.981613099862827</c:v>
                </c:pt>
                <c:pt idx="67">
                  <c:v>36.786992003549059</c:v>
                </c:pt>
                <c:pt idx="68">
                  <c:v>30.047815572921603</c:v>
                </c:pt>
                <c:pt idx="69">
                  <c:v>23.11370428686277</c:v>
                </c:pt>
                <c:pt idx="70">
                  <c:v>9.8859819540196199</c:v>
                </c:pt>
                <c:pt idx="71">
                  <c:v>8.4378944565294223</c:v>
                </c:pt>
                <c:pt idx="72">
                  <c:v>5.5417194615490262</c:v>
                </c:pt>
                <c:pt idx="73">
                  <c:v>7.5467636888431455</c:v>
                </c:pt>
                <c:pt idx="74">
                  <c:v>10.192308155411776</c:v>
                </c:pt>
                <c:pt idx="75">
                  <c:v>37.538883588784358</c:v>
                </c:pt>
                <c:pt idx="76">
                  <c:v>17.12641944147061</c:v>
                </c:pt>
                <c:pt idx="77">
                  <c:v>8.994851186333344</c:v>
                </c:pt>
                <c:pt idx="78">
                  <c:v>15.845418962921586</c:v>
                </c:pt>
                <c:pt idx="79">
                  <c:v>15.511244925039234</c:v>
                </c:pt>
                <c:pt idx="80">
                  <c:v>10.860656231176483</c:v>
                </c:pt>
                <c:pt idx="81">
                  <c:v>7.4910680158627541</c:v>
                </c:pt>
                <c:pt idx="82">
                  <c:v>6.4050023927451054</c:v>
                </c:pt>
                <c:pt idx="83">
                  <c:v>5.65311080750981</c:v>
                </c:pt>
                <c:pt idx="84">
                  <c:v>7.8809377267254996</c:v>
                </c:pt>
                <c:pt idx="85">
                  <c:v>3.313892542333337</c:v>
                </c:pt>
                <c:pt idx="86">
                  <c:v>2.1442834097451007</c:v>
                </c:pt>
                <c:pt idx="87">
                  <c:v>3.480979561274514</c:v>
                </c:pt>
                <c:pt idx="88">
                  <c:v>4.2050233100196124</c:v>
                </c:pt>
                <c:pt idx="89">
                  <c:v>3.4252838882941217</c:v>
                </c:pt>
                <c:pt idx="90">
                  <c:v>3.1189576869019642</c:v>
                </c:pt>
                <c:pt idx="91">
                  <c:v>3.0354141774313761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Sheet2!$E$119</c:f>
              <c:strCache>
                <c:ptCount val="1"/>
                <c:pt idx="0">
                  <c:v>AlCP</c:v>
                </c:pt>
              </c:strCache>
            </c:strRef>
          </c:tx>
          <c:spPr>
            <a:ln w="19050" cap="rnd">
              <a:solidFill>
                <a:srgbClr val="5EF1F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Sheet2!$E$120:$E$212</c:f>
              <c:numCache>
                <c:formatCode>General</c:formatCode>
                <c:ptCount val="93"/>
                <c:pt idx="59">
                  <c:v>80.722893224796664</c:v>
                </c:pt>
                <c:pt idx="61">
                  <c:v>64.919767165061515</c:v>
                </c:pt>
                <c:pt idx="62">
                  <c:v>75.819984308756943</c:v>
                </c:pt>
                <c:pt idx="64">
                  <c:v>78.315214739241441</c:v>
                </c:pt>
                <c:pt idx="65">
                  <c:v>92.67373370764345</c:v>
                </c:pt>
                <c:pt idx="66">
                  <c:v>55.85814086488098</c:v>
                </c:pt>
                <c:pt idx="67">
                  <c:v>33.663722825308369</c:v>
                </c:pt>
                <c:pt idx="70">
                  <c:v>18.517236352542835</c:v>
                </c:pt>
                <c:pt idx="71">
                  <c:v>14.270967023472727</c:v>
                </c:pt>
                <c:pt idx="72">
                  <c:v>10.112249639331901</c:v>
                </c:pt>
                <c:pt idx="73">
                  <c:v>15.628022169876575</c:v>
                </c:pt>
                <c:pt idx="74">
                  <c:v>14.971382582906971</c:v>
                </c:pt>
                <c:pt idx="76">
                  <c:v>18.210804545290351</c:v>
                </c:pt>
                <c:pt idx="77">
                  <c:v>8.3174347682816503</c:v>
                </c:pt>
                <c:pt idx="78">
                  <c:v>13.920759243755606</c:v>
                </c:pt>
                <c:pt idx="79">
                  <c:v>32.525547541227716</c:v>
                </c:pt>
                <c:pt idx="80">
                  <c:v>12.038392427776074</c:v>
                </c:pt>
                <c:pt idx="81">
                  <c:v>7.6607951813120474</c:v>
                </c:pt>
                <c:pt idx="82">
                  <c:v>7.2668114291302839</c:v>
                </c:pt>
                <c:pt idx="83">
                  <c:v>7.1354835117363633</c:v>
                </c:pt>
                <c:pt idx="84">
                  <c:v>13.614327436503123</c:v>
                </c:pt>
                <c:pt idx="85">
                  <c:v>2.5827823754137755</c:v>
                </c:pt>
                <c:pt idx="86">
                  <c:v>2.4514544580198554</c:v>
                </c:pt>
                <c:pt idx="87">
                  <c:v>5.2093407232921916</c:v>
                </c:pt>
                <c:pt idx="88">
                  <c:v>6.0848601725849969</c:v>
                </c:pt>
                <c:pt idx="89">
                  <c:v>5.1217887783629115</c:v>
                </c:pt>
                <c:pt idx="90">
                  <c:v>4.4651491913933077</c:v>
                </c:pt>
                <c:pt idx="91">
                  <c:v>6.0410842001203564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Sheet2!$F$119</c:f>
              <c:strCache>
                <c:ptCount val="1"/>
                <c:pt idx="0">
                  <c:v>Ebro</c:v>
                </c:pt>
              </c:strCache>
            </c:strRef>
          </c:tx>
          <c:spPr>
            <a:ln w="19050" cap="rnd">
              <a:solidFill>
                <a:srgbClr val="FF001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Sheet2!$F$120:$F$212</c:f>
              <c:numCache>
                <c:formatCode>General</c:formatCode>
                <c:ptCount val="93"/>
                <c:pt idx="43">
                  <c:v>99.378672595166378</c:v>
                </c:pt>
                <c:pt idx="44">
                  <c:v>105.48968105833936</c:v>
                </c:pt>
                <c:pt idx="45">
                  <c:v>189.27032505869354</c:v>
                </c:pt>
                <c:pt idx="46">
                  <c:v>53.93071804562458</c:v>
                </c:pt>
                <c:pt idx="47">
                  <c:v>62.969027765632184</c:v>
                </c:pt>
                <c:pt idx="48">
                  <c:v>43.204402491383874</c:v>
                </c:pt>
                <c:pt idx="49">
                  <c:v>26.943991860353645</c:v>
                </c:pt>
                <c:pt idx="50">
                  <c:v>24.123526415812261</c:v>
                </c:pt>
                <c:pt idx="51">
                  <c:v>28.931137969007796</c:v>
                </c:pt>
                <c:pt idx="52">
                  <c:v>52.691422623023065</c:v>
                </c:pt>
                <c:pt idx="53">
                  <c:v>120.21165599234702</c:v>
                </c:pt>
                <c:pt idx="55">
                  <c:v>72.648352359399198</c:v>
                </c:pt>
                <c:pt idx="56">
                  <c:v>89.250637589767777</c:v>
                </c:pt>
                <c:pt idx="57">
                  <c:v>75.084208879684937</c:v>
                </c:pt>
                <c:pt idx="58">
                  <c:v>81.19521734285793</c:v>
                </c:pt>
                <c:pt idx="59">
                  <c:v>56.323840240993022</c:v>
                </c:pt>
                <c:pt idx="60">
                  <c:v>49.721387041271157</c:v>
                </c:pt>
                <c:pt idx="61">
                  <c:v>38.781399862443983</c:v>
                </c:pt>
                <c:pt idx="62">
                  <c:v>36.110504555113131</c:v>
                </c:pt>
                <c:pt idx="63">
                  <c:v>6.4315159000526938</c:v>
                </c:pt>
                <c:pt idx="64">
                  <c:v>43.311238303677108</c:v>
                </c:pt>
                <c:pt idx="67">
                  <c:v>23.674816004180681</c:v>
                </c:pt>
                <c:pt idx="68">
                  <c:v>19.166344725406201</c:v>
                </c:pt>
                <c:pt idx="69">
                  <c:v>6.9015934741429232</c:v>
                </c:pt>
                <c:pt idx="70">
                  <c:v>17.072362804458812</c:v>
                </c:pt>
                <c:pt idx="71">
                  <c:v>7.4785068605263882</c:v>
                </c:pt>
                <c:pt idx="72">
                  <c:v>4.059760867142896</c:v>
                </c:pt>
                <c:pt idx="73">
                  <c:v>8.7391694455865512</c:v>
                </c:pt>
                <c:pt idx="74">
                  <c:v>18.09798660247386</c:v>
                </c:pt>
                <c:pt idx="75">
                  <c:v>20.063765548669366</c:v>
                </c:pt>
                <c:pt idx="76">
                  <c:v>9.9357305432707719</c:v>
                </c:pt>
                <c:pt idx="77">
                  <c:v>2.3931221953684441</c:v>
                </c:pt>
                <c:pt idx="78">
                  <c:v>29.550785680308554</c:v>
                </c:pt>
                <c:pt idx="79">
                  <c:v>19.70052378687237</c:v>
                </c:pt>
                <c:pt idx="80">
                  <c:v>33.288116065950476</c:v>
                </c:pt>
                <c:pt idx="81">
                  <c:v>12.047660880683425</c:v>
                </c:pt>
                <c:pt idx="82">
                  <c:v>6.3601495774408141</c:v>
                </c:pt>
                <c:pt idx="83">
                  <c:v>11.90150948946628</c:v>
                </c:pt>
                <c:pt idx="84">
                  <c:v>13.048285098621854</c:v>
                </c:pt>
                <c:pt idx="85">
                  <c:v>9.5083872940978367</c:v>
                </c:pt>
                <c:pt idx="86">
                  <c:v>8.7819037705038436</c:v>
                </c:pt>
                <c:pt idx="87">
                  <c:v>10.704948391782057</c:v>
                </c:pt>
                <c:pt idx="88">
                  <c:v>8.9528410701730188</c:v>
                </c:pt>
                <c:pt idx="89">
                  <c:v>24.75172099209648</c:v>
                </c:pt>
                <c:pt idx="90">
                  <c:v>23.867120466308499</c:v>
                </c:pt>
                <c:pt idx="91">
                  <c:v>31.40972881421083</c:v>
                </c:pt>
                <c:pt idx="92">
                  <c:v>29.84992595472961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Sheet2!$G$119</c:f>
              <c:strCache>
                <c:ptCount val="1"/>
                <c:pt idx="0">
                  <c:v>Ems</c:v>
                </c:pt>
              </c:strCache>
            </c:strRef>
          </c:tx>
          <c:spPr>
            <a:ln w="19050" cap="rnd">
              <a:solidFill>
                <a:srgbClr val="FFFF8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Sheet2!$G$120:$G$212</c:f>
              <c:numCache>
                <c:formatCode>General</c:formatCode>
                <c:ptCount val="93"/>
                <c:pt idx="23">
                  <c:v>98.045303769829772</c:v>
                </c:pt>
                <c:pt idx="24">
                  <c:v>234.98191136835871</c:v>
                </c:pt>
                <c:pt idx="25">
                  <c:v>267.99049697086804</c:v>
                </c:pt>
                <c:pt idx="26">
                  <c:v>193.14924842656467</c:v>
                </c:pt>
                <c:pt idx="27">
                  <c:v>142.98273466433508</c:v>
                </c:pt>
                <c:pt idx="28">
                  <c:v>117.49095568417935</c:v>
                </c:pt>
                <c:pt idx="29">
                  <c:v>247.72780085843658</c:v>
                </c:pt>
                <c:pt idx="30">
                  <c:v>535.16394974365426</c:v>
                </c:pt>
                <c:pt idx="31">
                  <c:v>877.34205990036014</c:v>
                </c:pt>
                <c:pt idx="32">
                  <c:v>783.54538596055636</c:v>
                </c:pt>
                <c:pt idx="33">
                  <c:v>685.33667335111011</c:v>
                </c:pt>
                <c:pt idx="34">
                  <c:v>298.87476765836442</c:v>
                </c:pt>
                <c:pt idx="35">
                  <c:v>369.79420405187466</c:v>
                </c:pt>
                <c:pt idx="36">
                  <c:v>760.50473957464635</c:v>
                </c:pt>
                <c:pt idx="37">
                  <c:v>1015.5859382158201</c:v>
                </c:pt>
                <c:pt idx="38">
                  <c:v>489.409474651067</c:v>
                </c:pt>
                <c:pt idx="39">
                  <c:v>723.90115950057657</c:v>
                </c:pt>
                <c:pt idx="40">
                  <c:v>938.9471924357365</c:v>
                </c:pt>
                <c:pt idx="41">
                  <c:v>825.86827542119954</c:v>
                </c:pt>
                <c:pt idx="42">
                  <c:v>222.72624839712998</c:v>
                </c:pt>
                <c:pt idx="43">
                  <c:v>300.67226489414463</c:v>
                </c:pt>
                <c:pt idx="44">
                  <c:v>175.01086722914616</c:v>
                </c:pt>
                <c:pt idx="45">
                  <c:v>451.00839734121701</c:v>
                </c:pt>
                <c:pt idx="46">
                  <c:v>275.67071243283806</c:v>
                </c:pt>
                <c:pt idx="47">
                  <c:v>111.60823745798956</c:v>
                </c:pt>
                <c:pt idx="48">
                  <c:v>275.18048591398889</c:v>
                </c:pt>
                <c:pt idx="49">
                  <c:v>636.3140214661953</c:v>
                </c:pt>
                <c:pt idx="50">
                  <c:v>47.22515464913468</c:v>
                </c:pt>
                <c:pt idx="51">
                  <c:v>674.71509877604524</c:v>
                </c:pt>
                <c:pt idx="52">
                  <c:v>168.47451364449083</c:v>
                </c:pt>
                <c:pt idx="53">
                  <c:v>687.13417058689038</c:v>
                </c:pt>
                <c:pt idx="54">
                  <c:v>354.92399964678378</c:v>
                </c:pt>
                <c:pt idx="55">
                  <c:v>330.73949138355914</c:v>
                </c:pt>
                <c:pt idx="56">
                  <c:v>453.29612109584633</c:v>
                </c:pt>
                <c:pt idx="57">
                  <c:v>522.0912425743436</c:v>
                </c:pt>
                <c:pt idx="58">
                  <c:v>157.19930371096041</c:v>
                </c:pt>
                <c:pt idx="59">
                  <c:v>110.13755790144212</c:v>
                </c:pt>
                <c:pt idx="60">
                  <c:v>15.033613244707233</c:v>
                </c:pt>
                <c:pt idx="61">
                  <c:v>57.519911544966803</c:v>
                </c:pt>
                <c:pt idx="62">
                  <c:v>42.48629830025957</c:v>
                </c:pt>
                <c:pt idx="63">
                  <c:v>14.543386725858085</c:v>
                </c:pt>
                <c:pt idx="64">
                  <c:v>1.3072707169310638</c:v>
                </c:pt>
                <c:pt idx="65">
                  <c:v>10.948392254297659</c:v>
                </c:pt>
                <c:pt idx="66">
                  <c:v>2.1243149150129788</c:v>
                </c:pt>
                <c:pt idx="67">
                  <c:v>16.177475122021914</c:v>
                </c:pt>
                <c:pt idx="68">
                  <c:v>8.497259660051915</c:v>
                </c:pt>
                <c:pt idx="69">
                  <c:v>0.98045303769829784</c:v>
                </c:pt>
                <c:pt idx="70">
                  <c:v>3.2681767923276595</c:v>
                </c:pt>
                <c:pt idx="71">
                  <c:v>8.497259660051915</c:v>
                </c:pt>
                <c:pt idx="72">
                  <c:v>6.5363535846553189</c:v>
                </c:pt>
                <c:pt idx="73">
                  <c:v>3.2681767923276595</c:v>
                </c:pt>
                <c:pt idx="74">
                  <c:v>0.81704419808191486</c:v>
                </c:pt>
                <c:pt idx="75">
                  <c:v>0.65363535846553189</c:v>
                </c:pt>
                <c:pt idx="76">
                  <c:v>0.49022651884914892</c:v>
                </c:pt>
                <c:pt idx="77">
                  <c:v>0.65363535846553189</c:v>
                </c:pt>
                <c:pt idx="78">
                  <c:v>0.16340883961638297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Sheet2!$H$119</c:f>
              <c:strCache>
                <c:ptCount val="1"/>
                <c:pt idx="0">
                  <c:v>GiCP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Sheet2!$H$120:$H$212</c:f>
              <c:numCache>
                <c:formatCode>General</c:formatCode>
                <c:ptCount val="93"/>
                <c:pt idx="38">
                  <c:v>37.600375042566462</c:v>
                </c:pt>
                <c:pt idx="39">
                  <c:v>110.03586354386212</c:v>
                </c:pt>
                <c:pt idx="40">
                  <c:v>119.04989805740956</c:v>
                </c:pt>
                <c:pt idx="42">
                  <c:v>225.3149503505845</c:v>
                </c:pt>
                <c:pt idx="43">
                  <c:v>35.984313077986236</c:v>
                </c:pt>
                <c:pt idx="44">
                  <c:v>91.433194707138696</c:v>
                </c:pt>
                <c:pt idx="45">
                  <c:v>137.29344201311517</c:v>
                </c:pt>
                <c:pt idx="46">
                  <c:v>66.509927964501514</c:v>
                </c:pt>
                <c:pt idx="47">
                  <c:v>89.709395278253126</c:v>
                </c:pt>
                <c:pt idx="48">
                  <c:v>32.752189148825799</c:v>
                </c:pt>
                <c:pt idx="49">
                  <c:v>49.307846163747612</c:v>
                </c:pt>
                <c:pt idx="50">
                  <c:v>104.82855276910364</c:v>
                </c:pt>
                <c:pt idx="51">
                  <c:v>76.996374490222067</c:v>
                </c:pt>
                <c:pt idx="52">
                  <c:v>44.890610127228342</c:v>
                </c:pt>
                <c:pt idx="53">
                  <c:v>122.1024595460611</c:v>
                </c:pt>
                <c:pt idx="54">
                  <c:v>91.14589480232442</c:v>
                </c:pt>
                <c:pt idx="55">
                  <c:v>83.209234931830466</c:v>
                </c:pt>
                <c:pt idx="56">
                  <c:v>67.300002702740727</c:v>
                </c:pt>
                <c:pt idx="57">
                  <c:v>125.87327079674827</c:v>
                </c:pt>
                <c:pt idx="58">
                  <c:v>116.39237393787764</c:v>
                </c:pt>
                <c:pt idx="59">
                  <c:v>52.252670188093795</c:v>
                </c:pt>
                <c:pt idx="60">
                  <c:v>51.462595449854575</c:v>
                </c:pt>
                <c:pt idx="61">
                  <c:v>49.81062099717257</c:v>
                </c:pt>
                <c:pt idx="62">
                  <c:v>26.539328707217397</c:v>
                </c:pt>
                <c:pt idx="63">
                  <c:v>32.393064267807972</c:v>
                </c:pt>
                <c:pt idx="64">
                  <c:v>32.321239291604407</c:v>
                </c:pt>
                <c:pt idx="65">
                  <c:v>27.11392851684592</c:v>
                </c:pt>
                <c:pt idx="66">
                  <c:v>31.962114410586583</c:v>
                </c:pt>
                <c:pt idx="67">
                  <c:v>19.285006110657296</c:v>
                </c:pt>
                <c:pt idx="68">
                  <c:v>24.348666933008655</c:v>
                </c:pt>
                <c:pt idx="69">
                  <c:v>23.630417170973001</c:v>
                </c:pt>
                <c:pt idx="70">
                  <c:v>32.033939386790145</c:v>
                </c:pt>
                <c:pt idx="71">
                  <c:v>29.268677802952883</c:v>
                </c:pt>
                <c:pt idx="72">
                  <c:v>30.489702398413492</c:v>
                </c:pt>
                <c:pt idx="73">
                  <c:v>18.854056253435903</c:v>
                </c:pt>
                <c:pt idx="74">
                  <c:v>33.183139006047192</c:v>
                </c:pt>
                <c:pt idx="75">
                  <c:v>12.425720883216805</c:v>
                </c:pt>
                <c:pt idx="76">
                  <c:v>26.611153683420962</c:v>
                </c:pt>
                <c:pt idx="77">
                  <c:v>19.428656063064427</c:v>
                </c:pt>
                <c:pt idx="78">
                  <c:v>6.6438102988297949</c:v>
                </c:pt>
                <c:pt idx="79">
                  <c:v>22.337567599308823</c:v>
                </c:pt>
                <c:pt idx="80">
                  <c:v>9.0499470016492349</c:v>
                </c:pt>
                <c:pt idx="81">
                  <c:v>8.9781220254456695</c:v>
                </c:pt>
                <c:pt idx="82">
                  <c:v>9.6963717874813238</c:v>
                </c:pt>
                <c:pt idx="83">
                  <c:v>8.6189971444278424</c:v>
                </c:pt>
                <c:pt idx="84">
                  <c:v>7.5416225013743619</c:v>
                </c:pt>
                <c:pt idx="85">
                  <c:v>9.3372469064634966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Sheet2!$I$119</c:f>
              <c:strCache>
                <c:ptCount val="1"/>
                <c:pt idx="0">
                  <c:v>GiSc</c:v>
                </c:pt>
              </c:strCache>
            </c:strRef>
          </c:tx>
          <c:spPr>
            <a:ln w="19050" cap="rnd">
              <a:solidFill>
                <a:srgbClr val="2BCE48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Sheet2!$I$120:$I$212</c:f>
              <c:numCache>
                <c:formatCode>General</c:formatCode>
                <c:ptCount val="93"/>
                <c:pt idx="69">
                  <c:v>32.385661803970116</c:v>
                </c:pt>
                <c:pt idx="70">
                  <c:v>52.372241660134534</c:v>
                </c:pt>
                <c:pt idx="71">
                  <c:v>40.71340341070529</c:v>
                </c:pt>
                <c:pt idx="72">
                  <c:v>54.037789981481566</c:v>
                </c:pt>
                <c:pt idx="73">
                  <c:v>38.307611390981791</c:v>
                </c:pt>
                <c:pt idx="74">
                  <c:v>58.109130322552097</c:v>
                </c:pt>
                <c:pt idx="76">
                  <c:v>64.586262683346121</c:v>
                </c:pt>
                <c:pt idx="77">
                  <c:v>18.506092459411494</c:v>
                </c:pt>
                <c:pt idx="78">
                  <c:v>6.6621932853881383</c:v>
                </c:pt>
                <c:pt idx="79">
                  <c:v>18.876214308599724</c:v>
                </c:pt>
                <c:pt idx="80">
                  <c:v>5.1817058886352196</c:v>
                </c:pt>
                <c:pt idx="81">
                  <c:v>5.5518277378234488</c:v>
                </c:pt>
                <c:pt idx="82">
                  <c:v>9.8082290034880923</c:v>
                </c:pt>
                <c:pt idx="83">
                  <c:v>4.9966449640411037</c:v>
                </c:pt>
                <c:pt idx="84">
                  <c:v>2.5908529443176098</c:v>
                </c:pt>
                <c:pt idx="85">
                  <c:v>5.1817058886352196</c:v>
                </c:pt>
                <c:pt idx="86">
                  <c:v>8.1426806821410587</c:v>
                </c:pt>
                <c:pt idx="87">
                  <c:v>1.8506092459411496</c:v>
                </c:pt>
                <c:pt idx="88">
                  <c:v>2.9609747935058395</c:v>
                </c:pt>
                <c:pt idx="89">
                  <c:v>1.2954264721588049</c:v>
                </c:pt>
                <c:pt idx="90">
                  <c:v>3.5161575672881842</c:v>
                </c:pt>
                <c:pt idx="91">
                  <c:v>7.2173760591704834</c:v>
                </c:pt>
                <c:pt idx="92">
                  <c:v>2.0356701705352647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Sheet2!$J$119</c:f>
              <c:strCache>
                <c:ptCount val="1"/>
                <c:pt idx="0">
                  <c:v>GiTC</c:v>
                </c:pt>
              </c:strCache>
            </c:strRef>
          </c:tx>
          <c:spPr>
            <a:ln w="19050" cap="rnd">
              <a:solidFill>
                <a:srgbClr val="FFA8B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Sheet2!$J$120:$J$212</c:f>
              <c:numCache>
                <c:formatCode>General</c:formatCode>
                <c:ptCount val="93"/>
                <c:pt idx="0">
                  <c:v>40.745336706536797</c:v>
                </c:pt>
                <c:pt idx="3">
                  <c:v>16.56386513939648</c:v>
                </c:pt>
                <c:pt idx="4">
                  <c:v>30.204695254193584</c:v>
                </c:pt>
                <c:pt idx="5">
                  <c:v>19.841207439704874</c:v>
                </c:pt>
                <c:pt idx="6">
                  <c:v>19.929784258632129</c:v>
                </c:pt>
                <c:pt idx="7">
                  <c:v>24.978662937485602</c:v>
                </c:pt>
                <c:pt idx="8">
                  <c:v>23.827164291431302</c:v>
                </c:pt>
                <c:pt idx="9">
                  <c:v>27.547390686375966</c:v>
                </c:pt>
                <c:pt idx="10">
                  <c:v>11.957870555179278</c:v>
                </c:pt>
                <c:pt idx="11">
                  <c:v>11.869293736252024</c:v>
                </c:pt>
                <c:pt idx="12">
                  <c:v>17.44963332866902</c:v>
                </c:pt>
                <c:pt idx="38">
                  <c:v>28.495162648897583</c:v>
                </c:pt>
                <c:pt idx="39">
                  <c:v>192.93802698734447</c:v>
                </c:pt>
                <c:pt idx="40">
                  <c:v>321.52499502403896</c:v>
                </c:pt>
                <c:pt idx="42">
                  <c:v>312.25100208235546</c:v>
                </c:pt>
                <c:pt idx="43">
                  <c:v>24.46491738770753</c:v>
                </c:pt>
                <c:pt idx="44">
                  <c:v>144.19420353167664</c:v>
                </c:pt>
                <c:pt idx="45">
                  <c:v>251.73531939125562</c:v>
                </c:pt>
                <c:pt idx="46">
                  <c:v>32.436831091160379</c:v>
                </c:pt>
                <c:pt idx="47">
                  <c:v>180.47526856427984</c:v>
                </c:pt>
                <c:pt idx="48">
                  <c:v>41.693108669058418</c:v>
                </c:pt>
                <c:pt idx="49">
                  <c:v>61.118005059805199</c:v>
                </c:pt>
                <c:pt idx="50">
                  <c:v>17.750794513021685</c:v>
                </c:pt>
                <c:pt idx="51">
                  <c:v>48.327512406709737</c:v>
                </c:pt>
                <c:pt idx="52">
                  <c:v>39.062377146918976</c:v>
                </c:pt>
                <c:pt idx="53">
                  <c:v>107.08937408304999</c:v>
                </c:pt>
                <c:pt idx="54">
                  <c:v>107.74484254311166</c:v>
                </c:pt>
                <c:pt idx="55">
                  <c:v>57.282628800255104</c:v>
                </c:pt>
                <c:pt idx="56">
                  <c:v>64.838231454749859</c:v>
                </c:pt>
                <c:pt idx="57">
                  <c:v>110.4464355203929</c:v>
                </c:pt>
                <c:pt idx="58">
                  <c:v>75.210576951131287</c:v>
                </c:pt>
                <c:pt idx="59">
                  <c:v>54.040717227517611</c:v>
                </c:pt>
                <c:pt idx="60">
                  <c:v>59.089595906371081</c:v>
                </c:pt>
                <c:pt idx="61">
                  <c:v>39.877283881049713</c:v>
                </c:pt>
                <c:pt idx="62">
                  <c:v>23.898025746573104</c:v>
                </c:pt>
                <c:pt idx="63">
                  <c:v>31.276474763213358</c:v>
                </c:pt>
                <c:pt idx="64">
                  <c:v>39.540691969126144</c:v>
                </c:pt>
                <c:pt idx="65">
                  <c:v>24.712932480703842</c:v>
                </c:pt>
                <c:pt idx="66">
                  <c:v>40.692190615180444</c:v>
                </c:pt>
                <c:pt idx="67">
                  <c:v>25.926434900007219</c:v>
                </c:pt>
                <c:pt idx="68">
                  <c:v>33.986925422387323</c:v>
                </c:pt>
                <c:pt idx="69">
                  <c:v>19.938641940524857</c:v>
                </c:pt>
                <c:pt idx="70">
                  <c:v>37.556571225155658</c:v>
                </c:pt>
                <c:pt idx="71">
                  <c:v>40.337883339471432</c:v>
                </c:pt>
                <c:pt idx="72">
                  <c:v>38.530916233355448</c:v>
                </c:pt>
                <c:pt idx="73">
                  <c:v>24.730647844489294</c:v>
                </c:pt>
                <c:pt idx="74">
                  <c:v>43.694944776814353</c:v>
                </c:pt>
                <c:pt idx="75">
                  <c:v>16.289277000721995</c:v>
                </c:pt>
                <c:pt idx="76">
                  <c:v>38.185466639539158</c:v>
                </c:pt>
                <c:pt idx="77">
                  <c:v>25.226678030481914</c:v>
                </c:pt>
                <c:pt idx="78">
                  <c:v>7.2544414701420949</c:v>
                </c:pt>
                <c:pt idx="79">
                  <c:v>31.090463443466124</c:v>
                </c:pt>
                <c:pt idx="80">
                  <c:v>8.5388053445872778</c:v>
                </c:pt>
                <c:pt idx="81">
                  <c:v>8.414797798089122</c:v>
                </c:pt>
                <c:pt idx="82">
                  <c:v>11.514986460543009</c:v>
                </c:pt>
                <c:pt idx="83">
                  <c:v>7.1747223331075665</c:v>
                </c:pt>
                <c:pt idx="84">
                  <c:v>5.491762773489743</c:v>
                </c:pt>
                <c:pt idx="85">
                  <c:v>7.2632991520348202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Sheet2!$K$119</c:f>
              <c:strCache>
                <c:ptCount val="1"/>
                <c:pt idx="0">
                  <c:v>Imsa</c:v>
                </c:pt>
              </c:strCache>
            </c:strRef>
          </c:tx>
          <c:spPr>
            <a:ln w="19050" cap="rnd">
              <a:solidFill>
                <a:srgbClr val="0075DC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Sheet2!$K$120:$K$212</c:f>
              <c:numCache>
                <c:formatCode>General</c:formatCode>
                <c:ptCount val="93"/>
                <c:pt idx="52">
                  <c:v>140.90288539327284</c:v>
                </c:pt>
                <c:pt idx="53">
                  <c:v>158.77349524802938</c:v>
                </c:pt>
                <c:pt idx="54">
                  <c:v>93.477036163341978</c:v>
                </c:pt>
                <c:pt idx="55">
                  <c:v>41.239868895592046</c:v>
                </c:pt>
                <c:pt idx="56">
                  <c:v>8.2479737791184089</c:v>
                </c:pt>
                <c:pt idx="57">
                  <c:v>114.09697061113799</c:v>
                </c:pt>
                <c:pt idx="58">
                  <c:v>50.862504971230187</c:v>
                </c:pt>
                <c:pt idx="59">
                  <c:v>149.15085917239122</c:v>
                </c:pt>
                <c:pt idx="60">
                  <c:v>52.92449841600979</c:v>
                </c:pt>
                <c:pt idx="61">
                  <c:v>20.914112179251248</c:v>
                </c:pt>
                <c:pt idx="62">
                  <c:v>13.666892551999204</c:v>
                </c:pt>
                <c:pt idx="63">
                  <c:v>18.483709239004355</c:v>
                </c:pt>
                <c:pt idx="64">
                  <c:v>11.954063330535615</c:v>
                </c:pt>
                <c:pt idx="65">
                  <c:v>50.546332643030652</c:v>
                </c:pt>
                <c:pt idx="66">
                  <c:v>24.207803041712531</c:v>
                </c:pt>
                <c:pt idx="67">
                  <c:v>91.107118364141954</c:v>
                </c:pt>
                <c:pt idx="68">
                  <c:v>18.112550418944029</c:v>
                </c:pt>
                <c:pt idx="69">
                  <c:v>30.457017841691247</c:v>
                </c:pt>
                <c:pt idx="70">
                  <c:v>24.122573979328308</c:v>
                </c:pt>
                <c:pt idx="71">
                  <c:v>5.7323417764872948</c:v>
                </c:pt>
                <c:pt idx="72">
                  <c:v>6.070508701431149</c:v>
                </c:pt>
                <c:pt idx="73">
                  <c:v>3.2359550460074558</c:v>
                </c:pt>
                <c:pt idx="74">
                  <c:v>15.849856278872544</c:v>
                </c:pt>
                <c:pt idx="75">
                  <c:v>5.0642559003787033</c:v>
                </c:pt>
                <c:pt idx="76">
                  <c:v>11.926570084605221</c:v>
                </c:pt>
                <c:pt idx="77">
                  <c:v>4.7205903262487698</c:v>
                </c:pt>
                <c:pt idx="78">
                  <c:v>5.5068971598580578</c:v>
                </c:pt>
                <c:pt idx="79">
                  <c:v>4.3329355586302043</c:v>
                </c:pt>
                <c:pt idx="80">
                  <c:v>10.375951014130958</c:v>
                </c:pt>
                <c:pt idx="81">
                  <c:v>1.1492176798904983</c:v>
                </c:pt>
                <c:pt idx="82">
                  <c:v>1.3581663489614981</c:v>
                </c:pt>
                <c:pt idx="83">
                  <c:v>1.2866839095424718</c:v>
                </c:pt>
                <c:pt idx="84">
                  <c:v>4.1239868895592044E-2</c:v>
                </c:pt>
                <c:pt idx="85">
                  <c:v>3.9260355188603628</c:v>
                </c:pt>
                <c:pt idx="86">
                  <c:v>19.099557947845195</c:v>
                </c:pt>
                <c:pt idx="87">
                  <c:v>3.6071138660677842</c:v>
                </c:pt>
                <c:pt idx="88">
                  <c:v>1.3746622965197349E-2</c:v>
                </c:pt>
                <c:pt idx="89">
                  <c:v>1.3334224276241429</c:v>
                </c:pt>
                <c:pt idx="91">
                  <c:v>9.9278111054655245</c:v>
                </c:pt>
                <c:pt idx="92">
                  <c:v>22.374003538155204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Sheet2!$L$119</c:f>
              <c:strCache>
                <c:ptCount val="1"/>
                <c:pt idx="0">
                  <c:v>Katw</c:v>
                </c:pt>
              </c:strCache>
            </c:strRef>
          </c:tx>
          <c:spPr>
            <a:ln w="12700">
              <a:solidFill>
                <a:srgbClr val="FFCC99"/>
              </a:solidFill>
              <a:prstDash val="solid"/>
            </a:ln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Sheet2!$L$120:$L$212</c:f>
              <c:numCache>
                <c:formatCode>General</c:formatCode>
                <c:ptCount val="93"/>
                <c:pt idx="54">
                  <c:v>132.33752685974818</c:v>
                </c:pt>
                <c:pt idx="55">
                  <c:v>30.714498556392996</c:v>
                </c:pt>
                <c:pt idx="56">
                  <c:v>3.2817674607062313</c:v>
                </c:pt>
                <c:pt idx="57">
                  <c:v>174.35024651925363</c:v>
                </c:pt>
                <c:pt idx="58">
                  <c:v>32.157257006610592</c:v>
                </c:pt>
                <c:pt idx="59">
                  <c:v>4.1961918305624568</c:v>
                </c:pt>
                <c:pt idx="60">
                  <c:v>2.1336568629978596</c:v>
                </c:pt>
                <c:pt idx="61">
                  <c:v>23.998559573337829</c:v>
                </c:pt>
                <c:pt idx="62">
                  <c:v>6.776900607712248</c:v>
                </c:pt>
                <c:pt idx="64">
                  <c:v>14.224379086652396</c:v>
                </c:pt>
                <c:pt idx="66">
                  <c:v>3.7288193748581637</c:v>
                </c:pt>
                <c:pt idx="68">
                  <c:v>5.2122189081804846</c:v>
                </c:pt>
                <c:pt idx="69">
                  <c:v>8.28062068258693</c:v>
                </c:pt>
                <c:pt idx="70">
                  <c:v>13.746846360171922</c:v>
                </c:pt>
                <c:pt idx="71">
                  <c:v>15.362329413584586</c:v>
                </c:pt>
                <c:pt idx="72">
                  <c:v>30.145523392926901</c:v>
                </c:pt>
                <c:pt idx="73">
                  <c:v>25.756286417617019</c:v>
                </c:pt>
                <c:pt idx="74">
                  <c:v>12.446331700820846</c:v>
                </c:pt>
                <c:pt idx="75">
                  <c:v>39.442171153131859</c:v>
                </c:pt>
                <c:pt idx="76">
                  <c:v>124.63604161140353</c:v>
                </c:pt>
                <c:pt idx="77">
                  <c:v>11.785914100369128</c:v>
                </c:pt>
                <c:pt idx="78">
                  <c:v>14.305661252861839</c:v>
                </c:pt>
                <c:pt idx="79">
                  <c:v>12.517453596254109</c:v>
                </c:pt>
                <c:pt idx="80">
                  <c:v>12.903543885748958</c:v>
                </c:pt>
                <c:pt idx="81">
                  <c:v>4.5518013077287671</c:v>
                </c:pt>
                <c:pt idx="82">
                  <c:v>5.720232446989499</c:v>
                </c:pt>
                <c:pt idx="83">
                  <c:v>1.4427584502176001</c:v>
                </c:pt>
                <c:pt idx="84">
                  <c:v>25.207631795703278</c:v>
                </c:pt>
                <c:pt idx="85">
                  <c:v>4.1961918305624568</c:v>
                </c:pt>
                <c:pt idx="86">
                  <c:v>3.5865755839916393</c:v>
                </c:pt>
                <c:pt idx="89">
                  <c:v>1.6053227826364846</c:v>
                </c:pt>
                <c:pt idx="90">
                  <c:v>1.4325981794414198</c:v>
                </c:pt>
                <c:pt idx="91">
                  <c:v>0.35560947716630986</c:v>
                </c:pt>
                <c:pt idx="92">
                  <c:v>0.61977651734699724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Sheet2!$M$119</c:f>
              <c:strCache>
                <c:ptCount val="1"/>
                <c:pt idx="0">
                  <c:v>Lauw</c:v>
                </c:pt>
              </c:strCache>
            </c:strRef>
          </c:tx>
          <c:spPr>
            <a:ln w="19050" cap="rnd">
              <a:solidFill>
                <a:srgbClr val="740A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Sheet2!$M$120:$M$212</c:f>
              <c:numCache>
                <c:formatCode>General</c:formatCode>
                <c:ptCount val="93"/>
                <c:pt idx="53">
                  <c:v>16.062181110564584</c:v>
                </c:pt>
                <c:pt idx="56">
                  <c:v>104.71707685069377</c:v>
                </c:pt>
                <c:pt idx="58">
                  <c:v>79.16360690206831</c:v>
                </c:pt>
                <c:pt idx="59">
                  <c:v>22.528773505726949</c:v>
                </c:pt>
                <c:pt idx="60">
                  <c:v>16.479380619929898</c:v>
                </c:pt>
                <c:pt idx="61">
                  <c:v>9.9084883474262035</c:v>
                </c:pt>
                <c:pt idx="62">
                  <c:v>26.283569090014769</c:v>
                </c:pt>
                <c:pt idx="63">
                  <c:v>1.35589840543727</c:v>
                </c:pt>
                <c:pt idx="65">
                  <c:v>1.0429987734132846</c:v>
                </c:pt>
                <c:pt idx="66">
                  <c:v>14.91488245980997</c:v>
                </c:pt>
                <c:pt idx="67">
                  <c:v>6.2579926404797073</c:v>
                </c:pt>
                <c:pt idx="68">
                  <c:v>6.8837919045276781</c:v>
                </c:pt>
                <c:pt idx="69">
                  <c:v>12.620285158300742</c:v>
                </c:pt>
                <c:pt idx="70">
                  <c:v>34.627559277321048</c:v>
                </c:pt>
                <c:pt idx="71">
                  <c:v>32.33296197581182</c:v>
                </c:pt>
                <c:pt idx="72">
                  <c:v>17.626679270684509</c:v>
                </c:pt>
                <c:pt idx="73">
                  <c:v>51.524139406616257</c:v>
                </c:pt>
                <c:pt idx="74">
                  <c:v>28.995365900889311</c:v>
                </c:pt>
                <c:pt idx="75">
                  <c:v>15.019182337151298</c:v>
                </c:pt>
                <c:pt idx="76">
                  <c:v>33.063061117201123</c:v>
                </c:pt>
                <c:pt idx="77">
                  <c:v>7.5095911685756489</c:v>
                </c:pt>
                <c:pt idx="78">
                  <c:v>2.5031970561918828</c:v>
                </c:pt>
                <c:pt idx="79">
                  <c:v>5.7364932537730651</c:v>
                </c:pt>
                <c:pt idx="80">
                  <c:v>1.7730979148025836</c:v>
                </c:pt>
                <c:pt idx="81">
                  <c:v>2.3988971788505542</c:v>
                </c:pt>
                <c:pt idx="82">
                  <c:v>1.4601982827785982</c:v>
                </c:pt>
                <c:pt idx="83">
                  <c:v>1.7730979148025836</c:v>
                </c:pt>
                <c:pt idx="84">
                  <c:v>0.8865489574012918</c:v>
                </c:pt>
                <c:pt idx="85">
                  <c:v>2.9203965655571964</c:v>
                </c:pt>
                <c:pt idx="86">
                  <c:v>0.58407931311143946</c:v>
                </c:pt>
                <c:pt idx="87">
                  <c:v>1.147298650754613</c:v>
                </c:pt>
                <c:pt idx="88">
                  <c:v>1.4601982827785982</c:v>
                </c:pt>
                <c:pt idx="89">
                  <c:v>3.0351264306326584</c:v>
                </c:pt>
                <c:pt idx="90">
                  <c:v>9.5225788012632879</c:v>
                </c:pt>
                <c:pt idx="91">
                  <c:v>16.854860178358678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Sheet2!$N$119</c:f>
              <c:strCache>
                <c:ptCount val="1"/>
                <c:pt idx="0">
                  <c:v>Loi</c:v>
                </c:pt>
              </c:strCache>
            </c:strRef>
          </c:tx>
          <c:spPr>
            <a:ln w="19050" cap="rnd">
              <a:solidFill>
                <a:srgbClr val="FFA40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Sheet2!$N$120:$N$212</c:f>
              <c:numCache>
                <c:formatCode>General</c:formatCode>
                <c:ptCount val="93"/>
                <c:pt idx="1">
                  <c:v>19.466348753864843</c:v>
                </c:pt>
                <c:pt idx="2">
                  <c:v>20.963760196469831</c:v>
                </c:pt>
                <c:pt idx="3">
                  <c:v>26.953405966889783</c:v>
                </c:pt>
                <c:pt idx="4">
                  <c:v>19.466348753864843</c:v>
                </c:pt>
                <c:pt idx="5">
                  <c:v>30.547193429141753</c:v>
                </c:pt>
                <c:pt idx="7">
                  <c:v>0.29948228852099756</c:v>
                </c:pt>
                <c:pt idx="11">
                  <c:v>26.953405966889783</c:v>
                </c:pt>
                <c:pt idx="12">
                  <c:v>44.922343278149633</c:v>
                </c:pt>
                <c:pt idx="13">
                  <c:v>8.9844686556299269</c:v>
                </c:pt>
                <c:pt idx="14">
                  <c:v>2.0963760196469829</c:v>
                </c:pt>
                <c:pt idx="15">
                  <c:v>4.4922343278149635</c:v>
                </c:pt>
                <c:pt idx="16">
                  <c:v>5.0911989048569586</c:v>
                </c:pt>
                <c:pt idx="17">
                  <c:v>8.0860217900669351</c:v>
                </c:pt>
                <c:pt idx="18">
                  <c:v>6.2891280589409488</c:v>
                </c:pt>
                <c:pt idx="21">
                  <c:v>2.9948228852099756</c:v>
                </c:pt>
                <c:pt idx="22">
                  <c:v>19.765831042385841</c:v>
                </c:pt>
                <c:pt idx="23">
                  <c:v>12.877738406402896</c:v>
                </c:pt>
                <c:pt idx="24">
                  <c:v>53.307847356737568</c:v>
                </c:pt>
                <c:pt idx="25">
                  <c:v>58.998010838636517</c:v>
                </c:pt>
                <c:pt idx="26">
                  <c:v>57.800081684552531</c:v>
                </c:pt>
                <c:pt idx="27">
                  <c:v>25.755476812805792</c:v>
                </c:pt>
                <c:pt idx="28">
                  <c:v>49.714059894485594</c:v>
                </c:pt>
                <c:pt idx="29">
                  <c:v>36.237356911040706</c:v>
                </c:pt>
                <c:pt idx="30">
                  <c:v>27.252888255410777</c:v>
                </c:pt>
                <c:pt idx="31">
                  <c:v>25.755476812805792</c:v>
                </c:pt>
                <c:pt idx="32">
                  <c:v>54.206294222300556</c:v>
                </c:pt>
                <c:pt idx="33">
                  <c:v>56.003187953426547</c:v>
                </c:pt>
                <c:pt idx="34">
                  <c:v>50.313024471527591</c:v>
                </c:pt>
                <c:pt idx="35">
                  <c:v>68.880926359829445</c:v>
                </c:pt>
                <c:pt idx="36">
                  <c:v>52.109918202653574</c:v>
                </c:pt>
                <c:pt idx="37">
                  <c:v>123.08722058213</c:v>
                </c:pt>
                <c:pt idx="38">
                  <c:v>100.02708436601318</c:v>
                </c:pt>
                <c:pt idx="39">
                  <c:v>55.40422337638455</c:v>
                </c:pt>
                <c:pt idx="40">
                  <c:v>34.739945468435721</c:v>
                </c:pt>
                <c:pt idx="41">
                  <c:v>42.526484969981652</c:v>
                </c:pt>
                <c:pt idx="42">
                  <c:v>40.130626661813672</c:v>
                </c:pt>
                <c:pt idx="43">
                  <c:v>75.769018995812388</c:v>
                </c:pt>
                <c:pt idx="44">
                  <c:v>77.266430438417373</c:v>
                </c:pt>
                <c:pt idx="45">
                  <c:v>213.23138942695027</c:v>
                </c:pt>
                <c:pt idx="46">
                  <c:v>67.383514917224446</c:v>
                </c:pt>
                <c:pt idx="47">
                  <c:v>135.66547670001191</c:v>
                </c:pt>
                <c:pt idx="48">
                  <c:v>98.829155211929191</c:v>
                </c:pt>
                <c:pt idx="49">
                  <c:v>93.138991730030241</c:v>
                </c:pt>
                <c:pt idx="50">
                  <c:v>87.448828248131292</c:v>
                </c:pt>
                <c:pt idx="51">
                  <c:v>166.81163470619563</c:v>
                </c:pt>
                <c:pt idx="52">
                  <c:v>148.84269739493578</c:v>
                </c:pt>
                <c:pt idx="53">
                  <c:v>230.60136216116814</c:v>
                </c:pt>
                <c:pt idx="54">
                  <c:v>202.74950932871536</c:v>
                </c:pt>
                <c:pt idx="55">
                  <c:v>157.52768376204472</c:v>
                </c:pt>
                <c:pt idx="56">
                  <c:v>192.26762923048045</c:v>
                </c:pt>
                <c:pt idx="57">
                  <c:v>157.52768376204472</c:v>
                </c:pt>
                <c:pt idx="58">
                  <c:v>90.743133421862268</c:v>
                </c:pt>
                <c:pt idx="59">
                  <c:v>82.058147054753334</c:v>
                </c:pt>
                <c:pt idx="60">
                  <c:v>77.86539501545937</c:v>
                </c:pt>
                <c:pt idx="61">
                  <c:v>54.805258799342553</c:v>
                </c:pt>
                <c:pt idx="62">
                  <c:v>46.120272432233627</c:v>
                </c:pt>
                <c:pt idx="63">
                  <c:v>36.836321488082703</c:v>
                </c:pt>
                <c:pt idx="64">
                  <c:v>43.424931835544648</c:v>
                </c:pt>
                <c:pt idx="65">
                  <c:v>53.00836506821657</c:v>
                </c:pt>
                <c:pt idx="66">
                  <c:v>26.054959101326787</c:v>
                </c:pt>
                <c:pt idx="67">
                  <c:v>28.750299698015766</c:v>
                </c:pt>
                <c:pt idx="68">
                  <c:v>10.781362386755912</c:v>
                </c:pt>
                <c:pt idx="69">
                  <c:v>11.679809252318906</c:v>
                </c:pt>
                <c:pt idx="70">
                  <c:v>27.252888255410777</c:v>
                </c:pt>
                <c:pt idx="71">
                  <c:v>30.846675717662748</c:v>
                </c:pt>
                <c:pt idx="72">
                  <c:v>39.831144373292673</c:v>
                </c:pt>
                <c:pt idx="73">
                  <c:v>24.258065370200804</c:v>
                </c:pt>
                <c:pt idx="74">
                  <c:v>21.263242484990826</c:v>
                </c:pt>
                <c:pt idx="75">
                  <c:v>19.765831042385841</c:v>
                </c:pt>
                <c:pt idx="76">
                  <c:v>26.054959101326787</c:v>
                </c:pt>
                <c:pt idx="77">
                  <c:v>23.958583081679805</c:v>
                </c:pt>
                <c:pt idx="78">
                  <c:v>9.8829155211929205</c:v>
                </c:pt>
                <c:pt idx="79">
                  <c:v>12.578256117881898</c:v>
                </c:pt>
                <c:pt idx="80">
                  <c:v>15.872561291612872</c:v>
                </c:pt>
                <c:pt idx="81">
                  <c:v>8.0860217900669351</c:v>
                </c:pt>
                <c:pt idx="82">
                  <c:v>5.0911989048569586</c:v>
                </c:pt>
                <c:pt idx="83">
                  <c:v>4.4922343278149635</c:v>
                </c:pt>
                <c:pt idx="84">
                  <c:v>6.2891280589409488</c:v>
                </c:pt>
                <c:pt idx="85">
                  <c:v>6.5886103474619464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Sheet2!$O$119</c:f>
              <c:strCache>
                <c:ptCount val="1"/>
                <c:pt idx="0">
                  <c:v>Maig</c:v>
                </c:pt>
              </c:strCache>
            </c:strRef>
          </c:tx>
          <c:spPr>
            <a:ln w="19050" cap="rnd">
              <a:solidFill>
                <a:srgbClr val="C20088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Sheet2!$O$120:$O$212</c:f>
              <c:numCache>
                <c:formatCode>General</c:formatCode>
                <c:ptCount val="93"/>
                <c:pt idx="71">
                  <c:v>9.9369221475472358</c:v>
                </c:pt>
                <c:pt idx="72">
                  <c:v>137.69734975886885</c:v>
                </c:pt>
                <c:pt idx="73">
                  <c:v>24.132525215471858</c:v>
                </c:pt>
                <c:pt idx="74">
                  <c:v>331.46733163603994</c:v>
                </c:pt>
                <c:pt idx="75">
                  <c:v>5.678241227169849</c:v>
                </c:pt>
                <c:pt idx="78">
                  <c:v>1.4195603067924623</c:v>
                </c:pt>
                <c:pt idx="79">
                  <c:v>3.5489007669811556</c:v>
                </c:pt>
                <c:pt idx="80">
                  <c:v>51.104171044528641</c:v>
                </c:pt>
                <c:pt idx="82">
                  <c:v>0.70978015339623113</c:v>
                </c:pt>
                <c:pt idx="87">
                  <c:v>1.9873844295094472</c:v>
                </c:pt>
                <c:pt idx="88">
                  <c:v>3.761834813000025</c:v>
                </c:pt>
                <c:pt idx="90">
                  <c:v>9.9724111552170491</c:v>
                </c:pt>
                <c:pt idx="91">
                  <c:v>20.597820051558628</c:v>
                </c:pt>
                <c:pt idx="92">
                  <c:v>10.795756133156676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Sheet2!$P$119</c:f>
              <c:strCache>
                <c:ptCount val="1"/>
                <c:pt idx="0">
                  <c:v>MiPo</c:v>
                </c:pt>
              </c:strCache>
            </c:strRef>
          </c:tx>
          <c:spPr>
            <a:ln w="19050" cap="rnd">
              <a:solidFill>
                <a:srgbClr val="E0FF6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Sheet2!$P$120:$P$212</c:f>
              <c:numCache>
                <c:formatCode>General</c:formatCode>
                <c:ptCount val="93"/>
                <c:pt idx="52">
                  <c:v>0.37188262653175341</c:v>
                </c:pt>
                <c:pt idx="53">
                  <c:v>37.188262653175343</c:v>
                </c:pt>
                <c:pt idx="54">
                  <c:v>55.782393979763008</c:v>
                </c:pt>
                <c:pt idx="55">
                  <c:v>111.56478795952602</c:v>
                </c:pt>
                <c:pt idx="56">
                  <c:v>52.063567714445476</c:v>
                </c:pt>
                <c:pt idx="57">
                  <c:v>96.689482898255889</c:v>
                </c:pt>
                <c:pt idx="58">
                  <c:v>22.312957591905203</c:v>
                </c:pt>
                <c:pt idx="59">
                  <c:v>238.00488098032218</c:v>
                </c:pt>
                <c:pt idx="60">
                  <c:v>49.832271955254953</c:v>
                </c:pt>
                <c:pt idx="61">
                  <c:v>119.00244049016109</c:v>
                </c:pt>
                <c:pt idx="62">
                  <c:v>110.077257453399</c:v>
                </c:pt>
                <c:pt idx="63">
                  <c:v>52.063567714445476</c:v>
                </c:pt>
                <c:pt idx="64">
                  <c:v>70.65769904103314</c:v>
                </c:pt>
                <c:pt idx="65">
                  <c:v>19.337896579651176</c:v>
                </c:pt>
                <c:pt idx="66">
                  <c:v>22.312957591905203</c:v>
                </c:pt>
                <c:pt idx="67">
                  <c:v>33.469436387857805</c:v>
                </c:pt>
                <c:pt idx="68">
                  <c:v>18.594131326587672</c:v>
                </c:pt>
                <c:pt idx="69">
                  <c:v>33.469436387857805</c:v>
                </c:pt>
                <c:pt idx="70">
                  <c:v>26.775549110286246</c:v>
                </c:pt>
                <c:pt idx="71">
                  <c:v>21.569192338841695</c:v>
                </c:pt>
                <c:pt idx="72">
                  <c:v>39.419558412365859</c:v>
                </c:pt>
                <c:pt idx="73">
                  <c:v>64.707577016525093</c:v>
                </c:pt>
                <c:pt idx="74">
                  <c:v>32.725671134794297</c:v>
                </c:pt>
                <c:pt idx="75">
                  <c:v>33.469436387857805</c:v>
                </c:pt>
                <c:pt idx="76">
                  <c:v>26.775549110286246</c:v>
                </c:pt>
                <c:pt idx="77">
                  <c:v>22.312957591905203</c:v>
                </c:pt>
                <c:pt idx="78">
                  <c:v>8.9251830367620819</c:v>
                </c:pt>
                <c:pt idx="79">
                  <c:v>8.1814177836985742</c:v>
                </c:pt>
                <c:pt idx="80">
                  <c:v>10.732532601706403</c:v>
                </c:pt>
                <c:pt idx="81">
                  <c:v>6.054249159936945</c:v>
                </c:pt>
                <c:pt idx="82">
                  <c:v>8.7318040709655698</c:v>
                </c:pt>
                <c:pt idx="83">
                  <c:v>20.349417323817544</c:v>
                </c:pt>
                <c:pt idx="84">
                  <c:v>6.7310755402247366</c:v>
                </c:pt>
                <c:pt idx="85">
                  <c:v>5.5782393979763008</c:v>
                </c:pt>
                <c:pt idx="86">
                  <c:v>10.040830916357342</c:v>
                </c:pt>
                <c:pt idx="87">
                  <c:v>4.2840878576457992</c:v>
                </c:pt>
                <c:pt idx="88">
                  <c:v>7.0434569465114096</c:v>
                </c:pt>
                <c:pt idx="89">
                  <c:v>6.0021855922224994</c:v>
                </c:pt>
                <c:pt idx="90">
                  <c:v>8.0401023856165086</c:v>
                </c:pt>
                <c:pt idx="91">
                  <c:v>8.7466793760268402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Sheet2!$Q$119</c:f>
              <c:strCache>
                <c:ptCount val="1"/>
                <c:pt idx="0">
                  <c:v>MiSp</c:v>
                </c:pt>
              </c:strCache>
            </c:strRef>
          </c:tx>
          <c:spPr>
            <a:ln w="19050" cap="rnd">
              <a:solidFill>
                <a:srgbClr val="99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Sheet2!$Q$120:$Q$212</c:f>
              <c:numCache>
                <c:formatCode>General</c:formatCode>
                <c:ptCount val="93"/>
                <c:pt idx="52">
                  <c:v>9.5463502457683838</c:v>
                </c:pt>
                <c:pt idx="53">
                  <c:v>33.412225860189345</c:v>
                </c:pt>
                <c:pt idx="54">
                  <c:v>74.580861295065503</c:v>
                </c:pt>
                <c:pt idx="55">
                  <c:v>128.87572831787318</c:v>
                </c:pt>
                <c:pt idx="56">
                  <c:v>103.21991203237066</c:v>
                </c:pt>
                <c:pt idx="57">
                  <c:v>91.883621115520697</c:v>
                </c:pt>
                <c:pt idx="58">
                  <c:v>77.564095746868119</c:v>
                </c:pt>
                <c:pt idx="59">
                  <c:v>107.39644026489432</c:v>
                </c:pt>
                <c:pt idx="60">
                  <c:v>57.874748364970827</c:v>
                </c:pt>
                <c:pt idx="61">
                  <c:v>83.530564650473366</c:v>
                </c:pt>
                <c:pt idx="62">
                  <c:v>91.286974225160165</c:v>
                </c:pt>
                <c:pt idx="63">
                  <c:v>35.798813421631436</c:v>
                </c:pt>
                <c:pt idx="64">
                  <c:v>39.014740160674663</c:v>
                </c:pt>
                <c:pt idx="65">
                  <c:v>33.412225860189345</c:v>
                </c:pt>
                <c:pt idx="66">
                  <c:v>43.907244661630962</c:v>
                </c:pt>
                <c:pt idx="67">
                  <c:v>23.639149796083959</c:v>
                </c:pt>
                <c:pt idx="68">
                  <c:v>34.265430913404892</c:v>
                </c:pt>
                <c:pt idx="69">
                  <c:v>16.914939341720856</c:v>
                </c:pt>
                <c:pt idx="70">
                  <c:v>29.193932345340439</c:v>
                </c:pt>
                <c:pt idx="71">
                  <c:v>12.338657692655636</c:v>
                </c:pt>
                <c:pt idx="72">
                  <c:v>28.048370315848231</c:v>
                </c:pt>
                <c:pt idx="73">
                  <c:v>38.91927665821698</c:v>
                </c:pt>
                <c:pt idx="74">
                  <c:v>25.554386314141244</c:v>
                </c:pt>
                <c:pt idx="75">
                  <c:v>17.171497504575882</c:v>
                </c:pt>
                <c:pt idx="76">
                  <c:v>22.744179460543176</c:v>
                </c:pt>
                <c:pt idx="77">
                  <c:v>22.744179460543176</c:v>
                </c:pt>
                <c:pt idx="78">
                  <c:v>9.06306626457636</c:v>
                </c:pt>
                <c:pt idx="79">
                  <c:v>8.5141511254446769</c:v>
                </c:pt>
                <c:pt idx="80">
                  <c:v>10.471152925827196</c:v>
                </c:pt>
                <c:pt idx="81">
                  <c:v>9.3196244274313855</c:v>
                </c:pt>
                <c:pt idx="82">
                  <c:v>7.9413701106985748</c:v>
                </c:pt>
                <c:pt idx="83">
                  <c:v>1.9092700491536767</c:v>
                </c:pt>
                <c:pt idx="84">
                  <c:v>6.8017745501099736</c:v>
                </c:pt>
                <c:pt idx="85">
                  <c:v>7.9533030485057852</c:v>
                </c:pt>
                <c:pt idx="86">
                  <c:v>7.0285003684469727</c:v>
                </c:pt>
                <c:pt idx="87">
                  <c:v>11.932937807210481</c:v>
                </c:pt>
                <c:pt idx="88">
                  <c:v>7.8244869848769483</c:v>
                </c:pt>
                <c:pt idx="89">
                  <c:v>6.1921804222286259</c:v>
                </c:pt>
                <c:pt idx="90">
                  <c:v>4.8534837943267188</c:v>
                </c:pt>
                <c:pt idx="91">
                  <c:v>5.8794181223016393</c:v>
                </c:pt>
                <c:pt idx="92">
                  <c:v>6.9069633968805348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Sheet2!$R$119</c:f>
              <c:strCache>
                <c:ptCount val="1"/>
                <c:pt idx="0">
                  <c:v>Nalo</c:v>
                </c:pt>
              </c:strCache>
            </c:strRef>
          </c:tx>
          <c:spPr>
            <a:ln w="19050" cap="rnd">
              <a:solidFill>
                <a:srgbClr val="9DCC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Sheet2!$R$120:$R$212</c:f>
              <c:numCache>
                <c:formatCode>General</c:formatCode>
                <c:ptCount val="93"/>
                <c:pt idx="30">
                  <c:v>61.973193650301305</c:v>
                </c:pt>
                <c:pt idx="31">
                  <c:v>35.480282523450086</c:v>
                </c:pt>
                <c:pt idx="32">
                  <c:v>57.908188932238318</c:v>
                </c:pt>
                <c:pt idx="33">
                  <c:v>71.016016317975527</c:v>
                </c:pt>
                <c:pt idx="34">
                  <c:v>61.213937784807904</c:v>
                </c:pt>
                <c:pt idx="35">
                  <c:v>55.071643142614093</c:v>
                </c:pt>
                <c:pt idx="36">
                  <c:v>55.754120325080073</c:v>
                </c:pt>
                <c:pt idx="37">
                  <c:v>76.672045967662328</c:v>
                </c:pt>
                <c:pt idx="38">
                  <c:v>55.707200018785535</c:v>
                </c:pt>
                <c:pt idx="39">
                  <c:v>73.268191020113264</c:v>
                </c:pt>
                <c:pt idx="40">
                  <c:v>49.08290586647513</c:v>
                </c:pt>
                <c:pt idx="41">
                  <c:v>68.840620298865218</c:v>
                </c:pt>
                <c:pt idx="42">
                  <c:v>86.862283398357476</c:v>
                </c:pt>
                <c:pt idx="43">
                  <c:v>51.074886142797702</c:v>
                </c:pt>
                <c:pt idx="44">
                  <c:v>55.353164980381308</c:v>
                </c:pt>
                <c:pt idx="45">
                  <c:v>87.681256017316656</c:v>
                </c:pt>
                <c:pt idx="46">
                  <c:v>66.660958797364501</c:v>
                </c:pt>
                <c:pt idx="47">
                  <c:v>79.990591267403147</c:v>
                </c:pt>
                <c:pt idx="48">
                  <c:v>72.649696073503463</c:v>
                </c:pt>
                <c:pt idx="49">
                  <c:v>47.854446938036368</c:v>
                </c:pt>
                <c:pt idx="50">
                  <c:v>47.159173308399147</c:v>
                </c:pt>
                <c:pt idx="51">
                  <c:v>104.4232743996852</c:v>
                </c:pt>
                <c:pt idx="52">
                  <c:v>139.10164623373777</c:v>
                </c:pt>
                <c:pt idx="53">
                  <c:v>236.79398942135225</c:v>
                </c:pt>
                <c:pt idx="54">
                  <c:v>160.64233230532022</c:v>
                </c:pt>
                <c:pt idx="55">
                  <c:v>255.5791738687283</c:v>
                </c:pt>
                <c:pt idx="56">
                  <c:v>159.81909420397062</c:v>
                </c:pt>
                <c:pt idx="57">
                  <c:v>179.61946346026485</c:v>
                </c:pt>
                <c:pt idx="58">
                  <c:v>147.77763741583652</c:v>
                </c:pt>
                <c:pt idx="59">
                  <c:v>112.16085945589325</c:v>
                </c:pt>
                <c:pt idx="60">
                  <c:v>93.145338959434895</c:v>
                </c:pt>
                <c:pt idx="61">
                  <c:v>96.148238562285201</c:v>
                </c:pt>
                <c:pt idx="62">
                  <c:v>54.764528410504404</c:v>
                </c:pt>
                <c:pt idx="63">
                  <c:v>57.771693495745126</c:v>
                </c:pt>
                <c:pt idx="64">
                  <c:v>100.39239354074552</c:v>
                </c:pt>
                <c:pt idx="65">
                  <c:v>64.882252640562541</c:v>
                </c:pt>
                <c:pt idx="66">
                  <c:v>57.899657967457493</c:v>
                </c:pt>
                <c:pt idx="67">
                  <c:v>39.310685710040389</c:v>
                </c:pt>
                <c:pt idx="68">
                  <c:v>30.35743817256483</c:v>
                </c:pt>
                <c:pt idx="69">
                  <c:v>43.759583843240492</c:v>
                </c:pt>
                <c:pt idx="70">
                  <c:v>41.260011162458845</c:v>
                </c:pt>
                <c:pt idx="71">
                  <c:v>42.22827566508245</c:v>
                </c:pt>
                <c:pt idx="72">
                  <c:v>53.318529880154614</c:v>
                </c:pt>
                <c:pt idx="73">
                  <c:v>25.166346103432975</c:v>
                </c:pt>
                <c:pt idx="74">
                  <c:v>15.59460361934762</c:v>
                </c:pt>
                <c:pt idx="75">
                  <c:v>13.960923863819684</c:v>
                </c:pt>
                <c:pt idx="76">
                  <c:v>16.272815319423188</c:v>
                </c:pt>
                <c:pt idx="77">
                  <c:v>5.6730915792484504</c:v>
                </c:pt>
                <c:pt idx="78">
                  <c:v>5.4811448716798941</c:v>
                </c:pt>
                <c:pt idx="79">
                  <c:v>6.6925418705570063</c:v>
                </c:pt>
                <c:pt idx="80">
                  <c:v>5.2508088225976257</c:v>
                </c:pt>
                <c:pt idx="81">
                  <c:v>2.1583340895486587</c:v>
                </c:pt>
                <c:pt idx="82">
                  <c:v>3.8986509048369049</c:v>
                </c:pt>
                <c:pt idx="83">
                  <c:v>3.5659432783847405</c:v>
                </c:pt>
                <c:pt idx="84">
                  <c:v>2.6232716701036067</c:v>
                </c:pt>
                <c:pt idx="85">
                  <c:v>3.715235162049173</c:v>
                </c:pt>
                <c:pt idx="86">
                  <c:v>1.1602112101921642</c:v>
                </c:pt>
                <c:pt idx="87">
                  <c:v>4.64511032315907</c:v>
                </c:pt>
                <c:pt idx="88">
                  <c:v>5.2508088225976257</c:v>
                </c:pt>
                <c:pt idx="89">
                  <c:v>2.6092382330391501</c:v>
                </c:pt>
                <c:pt idx="90">
                  <c:v>5.66046575137283</c:v>
                </c:pt>
                <c:pt idx="91">
                  <c:v>8.897796266400201</c:v>
                </c:pt>
                <c:pt idx="92">
                  <c:v>7.5840276901531913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Sheet2!$S$119</c:f>
              <c:strCache>
                <c:ptCount val="1"/>
                <c:pt idx="0">
                  <c:v>RhDO</c:v>
                </c:pt>
              </c:strCache>
            </c:strRef>
          </c:tx>
          <c:spPr>
            <a:ln w="19050" cap="rnd">
              <a:solidFill>
                <a:srgbClr val="993F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Sheet2!$S$120:$S$212</c:f>
              <c:numCache>
                <c:formatCode>General</c:formatCode>
                <c:ptCount val="93"/>
                <c:pt idx="15">
                  <c:v>45.234172429657441</c:v>
                </c:pt>
                <c:pt idx="16">
                  <c:v>211.38845285754948</c:v>
                </c:pt>
                <c:pt idx="17">
                  <c:v>66.225193622505003</c:v>
                </c:pt>
                <c:pt idx="18">
                  <c:v>42.277690571509901</c:v>
                </c:pt>
                <c:pt idx="19">
                  <c:v>51.738432517582041</c:v>
                </c:pt>
                <c:pt idx="20">
                  <c:v>40.503801456621368</c:v>
                </c:pt>
                <c:pt idx="21">
                  <c:v>136.29381366060184</c:v>
                </c:pt>
                <c:pt idx="23">
                  <c:v>22.173613936106587</c:v>
                </c:pt>
                <c:pt idx="24">
                  <c:v>21.286669378662324</c:v>
                </c:pt>
                <c:pt idx="25">
                  <c:v>14.191112919108216</c:v>
                </c:pt>
                <c:pt idx="26">
                  <c:v>19.512780263773799</c:v>
                </c:pt>
                <c:pt idx="27">
                  <c:v>7.9825010169983726</c:v>
                </c:pt>
                <c:pt idx="28">
                  <c:v>64.74695269343124</c:v>
                </c:pt>
                <c:pt idx="29">
                  <c:v>371.33412138333165</c:v>
                </c:pt>
                <c:pt idx="30">
                  <c:v>62.38176720691321</c:v>
                </c:pt>
                <c:pt idx="31">
                  <c:v>114.71149609612475</c:v>
                </c:pt>
                <c:pt idx="32">
                  <c:v>189.51048710725763</c:v>
                </c:pt>
                <c:pt idx="33">
                  <c:v>47.599357916175478</c:v>
                </c:pt>
                <c:pt idx="34">
                  <c:v>92.537882160018171</c:v>
                </c:pt>
                <c:pt idx="35">
                  <c:v>366.60375041029562</c:v>
                </c:pt>
                <c:pt idx="36">
                  <c:v>199.85817361077403</c:v>
                </c:pt>
                <c:pt idx="37">
                  <c:v>174.1367814448904</c:v>
                </c:pt>
                <c:pt idx="38">
                  <c:v>192.76261715121996</c:v>
                </c:pt>
                <c:pt idx="39">
                  <c:v>321.96087435226769</c:v>
                </c:pt>
                <c:pt idx="40">
                  <c:v>365.71680585285134</c:v>
                </c:pt>
                <c:pt idx="41">
                  <c:v>171.77159595837239</c:v>
                </c:pt>
                <c:pt idx="42">
                  <c:v>379.31662240033006</c:v>
                </c:pt>
                <c:pt idx="43">
                  <c:v>100.52038317701654</c:v>
                </c:pt>
                <c:pt idx="44">
                  <c:v>135.40686910315756</c:v>
                </c:pt>
                <c:pt idx="45">
                  <c:v>97.26825313305423</c:v>
                </c:pt>
                <c:pt idx="46">
                  <c:v>80.120658355798483</c:v>
                </c:pt>
                <c:pt idx="47">
                  <c:v>142.20677737689692</c:v>
                </c:pt>
                <c:pt idx="48">
                  <c:v>106.72899507912638</c:v>
                </c:pt>
                <c:pt idx="49">
                  <c:v>162.60650219811498</c:v>
                </c:pt>
                <c:pt idx="50">
                  <c:v>55.581858933173848</c:v>
                </c:pt>
                <c:pt idx="51">
                  <c:v>186.25835706329534</c:v>
                </c:pt>
                <c:pt idx="52">
                  <c:v>249.23142064183804</c:v>
                </c:pt>
                <c:pt idx="53">
                  <c:v>151.96316750878381</c:v>
                </c:pt>
                <c:pt idx="54">
                  <c:v>221.73613936106588</c:v>
                </c:pt>
                <c:pt idx="55">
                  <c:v>217.5970647596593</c:v>
                </c:pt>
                <c:pt idx="56">
                  <c:v>259.2834589595397</c:v>
                </c:pt>
                <c:pt idx="57">
                  <c:v>174.43242963070517</c:v>
                </c:pt>
                <c:pt idx="58">
                  <c:v>149.00668565063629</c:v>
                </c:pt>
                <c:pt idx="59">
                  <c:v>86.920566629537817</c:v>
                </c:pt>
                <c:pt idx="60">
                  <c:v>43.460283314768908</c:v>
                </c:pt>
                <c:pt idx="61">
                  <c:v>93.424826717462437</c:v>
                </c:pt>
                <c:pt idx="62">
                  <c:v>33.112596811252502</c:v>
                </c:pt>
                <c:pt idx="63">
                  <c:v>33.703893182882013</c:v>
                </c:pt>
                <c:pt idx="64">
                  <c:v>18.33018752051478</c:v>
                </c:pt>
                <c:pt idx="65">
                  <c:v>20.695373007032817</c:v>
                </c:pt>
                <c:pt idx="66">
                  <c:v>14.191112919108216</c:v>
                </c:pt>
                <c:pt idx="67">
                  <c:v>14.486761104922973</c:v>
                </c:pt>
                <c:pt idx="68">
                  <c:v>5.3216673446655811</c:v>
                </c:pt>
                <c:pt idx="69">
                  <c:v>15.373705662367236</c:v>
                </c:pt>
                <c:pt idx="70">
                  <c:v>10.347686503516409</c:v>
                </c:pt>
                <c:pt idx="71">
                  <c:v>15.965002033996745</c:v>
                </c:pt>
                <c:pt idx="72">
                  <c:v>32.816948625437753</c:v>
                </c:pt>
                <c:pt idx="73">
                  <c:v>36.956023226844316</c:v>
                </c:pt>
                <c:pt idx="74">
                  <c:v>37.251671412659071</c:v>
                </c:pt>
                <c:pt idx="75">
                  <c:v>7.2729453710429608</c:v>
                </c:pt>
                <c:pt idx="76">
                  <c:v>10.938982875145918</c:v>
                </c:pt>
                <c:pt idx="77">
                  <c:v>8.2781492028131254</c:v>
                </c:pt>
                <c:pt idx="78">
                  <c:v>1.773889114888527</c:v>
                </c:pt>
                <c:pt idx="79">
                  <c:v>3.5477782297770539</c:v>
                </c:pt>
                <c:pt idx="80">
                  <c:v>3.843426415591809</c:v>
                </c:pt>
                <c:pt idx="81">
                  <c:v>6.2086119021098449</c:v>
                </c:pt>
                <c:pt idx="82">
                  <c:v>4.7303709730360728</c:v>
                </c:pt>
                <c:pt idx="83">
                  <c:v>1.773889114888527</c:v>
                </c:pt>
                <c:pt idx="84">
                  <c:v>3.5477782297770539</c:v>
                </c:pt>
                <c:pt idx="85">
                  <c:v>1.4782409290737726</c:v>
                </c:pt>
                <c:pt idx="86">
                  <c:v>2.6608336723327906</c:v>
                </c:pt>
                <c:pt idx="87">
                  <c:v>6.5042600879245995</c:v>
                </c:pt>
                <c:pt idx="88">
                  <c:v>3.2521300439622998</c:v>
                </c:pt>
                <c:pt idx="89">
                  <c:v>2.9860466767290208</c:v>
                </c:pt>
                <c:pt idx="90">
                  <c:v>14.516325923504446</c:v>
                </c:pt>
                <c:pt idx="91">
                  <c:v>13.540686910315758</c:v>
                </c:pt>
                <c:pt idx="92">
                  <c:v>0.70955564595541076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Sheet2!$T$119</c:f>
              <c:strCache>
                <c:ptCount val="1"/>
                <c:pt idx="0">
                  <c:v>RhIj</c:v>
                </c:pt>
              </c:strCache>
            </c:strRef>
          </c:tx>
          <c:spPr>
            <a:ln w="19050" cap="rnd">
              <a:solidFill>
                <a:srgbClr val="D12D27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Sheet2!$T$120:$T$212</c:f>
              <c:numCache>
                <c:formatCode>General</c:formatCode>
                <c:ptCount val="93"/>
                <c:pt idx="46">
                  <c:v>298.62824880897125</c:v>
                </c:pt>
                <c:pt idx="47">
                  <c:v>164.63065498427241</c:v>
                </c:pt>
                <c:pt idx="50">
                  <c:v>180.32936387027269</c:v>
                </c:pt>
                <c:pt idx="56">
                  <c:v>1307.2261972376175</c:v>
                </c:pt>
                <c:pt idx="57">
                  <c:v>987.78392990563441</c:v>
                </c:pt>
                <c:pt idx="58">
                  <c:v>1109.5518179315018</c:v>
                </c:pt>
                <c:pt idx="61">
                  <c:v>47.860483270427771</c:v>
                </c:pt>
                <c:pt idx="62">
                  <c:v>3.4102064246742141</c:v>
                </c:pt>
                <c:pt idx="63">
                  <c:v>19.57928861062954</c:v>
                </c:pt>
                <c:pt idx="64">
                  <c:v>45.449820108158065</c:v>
                </c:pt>
                <c:pt idx="65">
                  <c:v>23.518664997753202</c:v>
                </c:pt>
                <c:pt idx="66">
                  <c:v>8.9370926991462163</c:v>
                </c:pt>
                <c:pt idx="67">
                  <c:v>18.814931998202564</c:v>
                </c:pt>
                <c:pt idx="68">
                  <c:v>21.166798497977883</c:v>
                </c:pt>
                <c:pt idx="69">
                  <c:v>33.80808093427023</c:v>
                </c:pt>
                <c:pt idx="70">
                  <c:v>19.57928861062954</c:v>
                </c:pt>
                <c:pt idx="71">
                  <c:v>23.518664997753202</c:v>
                </c:pt>
                <c:pt idx="72">
                  <c:v>11.759332498876601</c:v>
                </c:pt>
                <c:pt idx="73">
                  <c:v>26.693684772449885</c:v>
                </c:pt>
                <c:pt idx="74">
                  <c:v>10.465805924000176</c:v>
                </c:pt>
                <c:pt idx="75">
                  <c:v>11.759332498876601</c:v>
                </c:pt>
                <c:pt idx="76">
                  <c:v>11.171365873932769</c:v>
                </c:pt>
                <c:pt idx="77">
                  <c:v>4.1157663746068103</c:v>
                </c:pt>
                <c:pt idx="78">
                  <c:v>3.1162231122022992</c:v>
                </c:pt>
                <c:pt idx="79">
                  <c:v>0.41157663746068107</c:v>
                </c:pt>
                <c:pt idx="81">
                  <c:v>0.35277997496629798</c:v>
                </c:pt>
                <c:pt idx="83">
                  <c:v>0.23518664997753203</c:v>
                </c:pt>
                <c:pt idx="84">
                  <c:v>0.70555994993259596</c:v>
                </c:pt>
                <c:pt idx="85">
                  <c:v>0.41157663746068107</c:v>
                </c:pt>
                <c:pt idx="86">
                  <c:v>0.58796662494383012</c:v>
                </c:pt>
                <c:pt idx="88">
                  <c:v>0.23518664997753203</c:v>
                </c:pt>
                <c:pt idx="89">
                  <c:v>0.76435661242697905</c:v>
                </c:pt>
                <c:pt idx="92">
                  <c:v>0.29398331247191506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Sheet2!$U$119</c:f>
              <c:strCache>
                <c:ptCount val="1"/>
                <c:pt idx="0">
                  <c:v>Ring</c:v>
                </c:pt>
              </c:strCache>
            </c:strRef>
          </c:tx>
          <c:spPr>
            <a:ln w="19050" cap="rnd">
              <a:solidFill>
                <a:srgbClr val="4266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Sheet2!$U$120:$U$212</c:f>
              <c:numCache>
                <c:formatCode>General</c:formatCode>
                <c:ptCount val="93"/>
                <c:pt idx="58">
                  <c:v>49.910152130361112</c:v>
                </c:pt>
                <c:pt idx="59">
                  <c:v>35.386968364244396</c:v>
                </c:pt>
                <c:pt idx="60">
                  <c:v>30.552843938686244</c:v>
                </c:pt>
                <c:pt idx="61">
                  <c:v>9.2865540203708594</c:v>
                </c:pt>
                <c:pt idx="62">
                  <c:v>14.79372012886582</c:v>
                </c:pt>
                <c:pt idx="63">
                  <c:v>5.1036456424808145</c:v>
                </c:pt>
                <c:pt idx="64">
                  <c:v>3.8139028699752204</c:v>
                </c:pt>
                <c:pt idx="65">
                  <c:v>8.0658411640639116</c:v>
                </c:pt>
                <c:pt idx="66">
                  <c:v>8.8002991695009811</c:v>
                </c:pt>
                <c:pt idx="67">
                  <c:v>10.574266501223553</c:v>
                </c:pt>
                <c:pt idx="68">
                  <c:v>6.6085993301939538</c:v>
                </c:pt>
                <c:pt idx="69">
                  <c:v>15.011468908639491</c:v>
                </c:pt>
                <c:pt idx="70">
                  <c:v>21.067321336331048</c:v>
                </c:pt>
                <c:pt idx="71">
                  <c:v>30.444730908169241</c:v>
                </c:pt>
                <c:pt idx="72">
                  <c:v>13.098934171606404</c:v>
                </c:pt>
                <c:pt idx="73">
                  <c:v>2.0952609857942122</c:v>
                </c:pt>
                <c:pt idx="74">
                  <c:v>6.6248416634171656</c:v>
                </c:pt>
                <c:pt idx="75">
                  <c:v>12.668004768278088</c:v>
                </c:pt>
                <c:pt idx="76">
                  <c:v>7.0410514522619456</c:v>
                </c:pt>
                <c:pt idx="77">
                  <c:v>20.421181017795188</c:v>
                </c:pt>
                <c:pt idx="78">
                  <c:v>1.618650020275616</c:v>
                </c:pt>
                <c:pt idx="79">
                  <c:v>8.6769589515872223</c:v>
                </c:pt>
                <c:pt idx="80">
                  <c:v>4.7625566447933849</c:v>
                </c:pt>
                <c:pt idx="81">
                  <c:v>1.4871886357502524</c:v>
                </c:pt>
                <c:pt idx="82">
                  <c:v>5.5761960246936084</c:v>
                </c:pt>
                <c:pt idx="83">
                  <c:v>2.1292683709803102</c:v>
                </c:pt>
                <c:pt idx="84">
                  <c:v>5.1975466314275032</c:v>
                </c:pt>
                <c:pt idx="85">
                  <c:v>1.5658624373001804</c:v>
                </c:pt>
                <c:pt idx="86">
                  <c:v>0.7862304425860549</c:v>
                </c:pt>
                <c:pt idx="87">
                  <c:v>1.1065089508312458</c:v>
                </c:pt>
                <c:pt idx="88">
                  <c:v>2.361736765237517</c:v>
                </c:pt>
                <c:pt idx="89">
                  <c:v>3.467738143155537</c:v>
                </c:pt>
                <c:pt idx="90">
                  <c:v>2.1546470166415772</c:v>
                </c:pt>
                <c:pt idx="91">
                  <c:v>3.4768744555935935</c:v>
                </c:pt>
                <c:pt idx="92">
                  <c:v>3.8803949216077402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Sheet2!$V$119</c:f>
              <c:strCache>
                <c:ptCount val="1"/>
                <c:pt idx="0">
                  <c:v>SeHM</c:v>
                </c:pt>
              </c:strCache>
            </c:strRef>
          </c:tx>
          <c:spPr>
            <a:ln w="19050" cap="rnd">
              <a:solidFill>
                <a:srgbClr val="FFFF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Sheet2!$V$120:$V$212</c:f>
              <c:numCache>
                <c:formatCode>General</c:formatCode>
                <c:ptCount val="93"/>
                <c:pt idx="56">
                  <c:v>67.166615727075964</c:v>
                </c:pt>
                <c:pt idx="57">
                  <c:v>54.939276704441184</c:v>
                </c:pt>
                <c:pt idx="59">
                  <c:v>50.91932962850646</c:v>
                </c:pt>
                <c:pt idx="60">
                  <c:v>10.384863279498029</c:v>
                </c:pt>
                <c:pt idx="61">
                  <c:v>48.57436050087788</c:v>
                </c:pt>
                <c:pt idx="62">
                  <c:v>31.15458983849409</c:v>
                </c:pt>
                <c:pt idx="63">
                  <c:v>25.962158198745072</c:v>
                </c:pt>
                <c:pt idx="64">
                  <c:v>29.647109685018567</c:v>
                </c:pt>
                <c:pt idx="65">
                  <c:v>38.691990605871695</c:v>
                </c:pt>
                <c:pt idx="66">
                  <c:v>22.612202302132804</c:v>
                </c:pt>
                <c:pt idx="67">
                  <c:v>26.79964717289814</c:v>
                </c:pt>
                <c:pt idx="68">
                  <c:v>13.064827996787843</c:v>
                </c:pt>
                <c:pt idx="69">
                  <c:v>29.647109685018567</c:v>
                </c:pt>
                <c:pt idx="70">
                  <c:v>35.00703911959819</c:v>
                </c:pt>
                <c:pt idx="71">
                  <c:v>37.352008247226784</c:v>
                </c:pt>
                <c:pt idx="73">
                  <c:v>40.031972964516591</c:v>
                </c:pt>
                <c:pt idx="74">
                  <c:v>27.134642762559366</c:v>
                </c:pt>
                <c:pt idx="75">
                  <c:v>33.667056760953294</c:v>
                </c:pt>
                <c:pt idx="76">
                  <c:v>30.149603069510409</c:v>
                </c:pt>
                <c:pt idx="77">
                  <c:v>12.729832407126615</c:v>
                </c:pt>
                <c:pt idx="78">
                  <c:v>9.0448809208531227</c:v>
                </c:pt>
                <c:pt idx="79">
                  <c:v>8.5423875363612822</c:v>
                </c:pt>
                <c:pt idx="80">
                  <c:v>16.749779483061339</c:v>
                </c:pt>
                <c:pt idx="81">
                  <c:v>24.119682455608327</c:v>
                </c:pt>
                <c:pt idx="82">
                  <c:v>14.739805945093979</c:v>
                </c:pt>
                <c:pt idx="83">
                  <c:v>13.734819176110296</c:v>
                </c:pt>
                <c:pt idx="86">
                  <c:v>0.75374007673776022</c:v>
                </c:pt>
                <c:pt idx="87">
                  <c:v>2.8809620710865502</c:v>
                </c:pt>
                <c:pt idx="88">
                  <c:v>6.0969197318343271</c:v>
                </c:pt>
                <c:pt idx="89">
                  <c:v>6.3984157625294307</c:v>
                </c:pt>
                <c:pt idx="90">
                  <c:v>14.505309032331118</c:v>
                </c:pt>
                <c:pt idx="91">
                  <c:v>20.752976779512998</c:v>
                </c:pt>
                <c:pt idx="92">
                  <c:v>4.5391902399096224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Sheet2!$W$119</c:f>
              <c:strCache>
                <c:ptCount val="1"/>
                <c:pt idx="0">
                  <c:v>SevN</c:v>
                </c:pt>
              </c:strCache>
            </c:strRef>
          </c:tx>
          <c:spPr>
            <a:ln w="19050" cap="rnd">
              <a:solidFill>
                <a:srgbClr val="4C005C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Sheet2!$W$120:$W$212</c:f>
              <c:numCache>
                <c:formatCode>General</c:formatCode>
                <c:ptCount val="93"/>
                <c:pt idx="39">
                  <c:v>178.82315948314945</c:v>
                </c:pt>
                <c:pt idx="40">
                  <c:v>429.17558275955867</c:v>
                </c:pt>
                <c:pt idx="42">
                  <c:v>101.33312370711802</c:v>
                </c:pt>
                <c:pt idx="43">
                  <c:v>77.490035776031434</c:v>
                </c:pt>
                <c:pt idx="44">
                  <c:v>47.686175862173187</c:v>
                </c:pt>
                <c:pt idx="45">
                  <c:v>89.411579741574727</c:v>
                </c:pt>
                <c:pt idx="46">
                  <c:v>83.45080775880308</c:v>
                </c:pt>
                <c:pt idx="47">
                  <c:v>89.411579741574727</c:v>
                </c:pt>
                <c:pt idx="48">
                  <c:v>71.529263793259787</c:v>
                </c:pt>
                <c:pt idx="49">
                  <c:v>65.568491810488126</c:v>
                </c:pt>
                <c:pt idx="50">
                  <c:v>50.66656185355901</c:v>
                </c:pt>
                <c:pt idx="51">
                  <c:v>53.646947844944833</c:v>
                </c:pt>
                <c:pt idx="52">
                  <c:v>50.66656185355901</c:v>
                </c:pt>
                <c:pt idx="53">
                  <c:v>101.33312370711802</c:v>
                </c:pt>
                <c:pt idx="54">
                  <c:v>89.411579741574727</c:v>
                </c:pt>
                <c:pt idx="55">
                  <c:v>107.29389568988967</c:v>
                </c:pt>
                <c:pt idx="56">
                  <c:v>104.31350969850385</c:v>
                </c:pt>
                <c:pt idx="57">
                  <c:v>71.529263793259787</c:v>
                </c:pt>
                <c:pt idx="58">
                  <c:v>53.646947844944833</c:v>
                </c:pt>
                <c:pt idx="59">
                  <c:v>50.66656185355901</c:v>
                </c:pt>
                <c:pt idx="60">
                  <c:v>35.764631896629894</c:v>
                </c:pt>
                <c:pt idx="85">
                  <c:v>11.504289926749282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Sheet2!$X$119</c:f>
              <c:strCache>
                <c:ptCount val="1"/>
                <c:pt idx="0">
                  <c:v>Stel</c:v>
                </c:pt>
              </c:strCache>
            </c:strRef>
          </c:tx>
          <c:spPr>
            <a:ln w="19050" cap="rnd">
              <a:solidFill>
                <a:srgbClr val="FF5005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Sheet2!$X$120:$X$212</c:f>
              <c:numCache>
                <c:formatCode>General</c:formatCode>
                <c:ptCount val="93"/>
                <c:pt idx="65">
                  <c:v>66.60091162964784</c:v>
                </c:pt>
                <c:pt idx="66">
                  <c:v>21.120898680809951</c:v>
                </c:pt>
                <c:pt idx="67">
                  <c:v>52.488091458488796</c:v>
                </c:pt>
                <c:pt idx="68">
                  <c:v>14.886125386017081</c:v>
                </c:pt>
                <c:pt idx="69">
                  <c:v>81.825358047165309</c:v>
                </c:pt>
                <c:pt idx="70">
                  <c:v>48.959886415699039</c:v>
                </c:pt>
                <c:pt idx="71">
                  <c:v>19.380961947379379</c:v>
                </c:pt>
                <c:pt idx="72">
                  <c:v>15.756093752732363</c:v>
                </c:pt>
                <c:pt idx="73">
                  <c:v>2.3199156445740905</c:v>
                </c:pt>
                <c:pt idx="74">
                  <c:v>13.532841260015527</c:v>
                </c:pt>
                <c:pt idx="75">
                  <c:v>4.784826016934062</c:v>
                </c:pt>
                <c:pt idx="76">
                  <c:v>5.7031259595779726</c:v>
                </c:pt>
                <c:pt idx="77">
                  <c:v>34.363750485253718</c:v>
                </c:pt>
                <c:pt idx="78">
                  <c:v>4.5914997132195543</c:v>
                </c:pt>
                <c:pt idx="79">
                  <c:v>20.444256617809174</c:v>
                </c:pt>
                <c:pt idx="80">
                  <c:v>1.6432735815733142</c:v>
                </c:pt>
                <c:pt idx="81">
                  <c:v>1.4982788537874334</c:v>
                </c:pt>
                <c:pt idx="82">
                  <c:v>1.1116262463584183</c:v>
                </c:pt>
                <c:pt idx="83">
                  <c:v>0.14499472778588066</c:v>
                </c:pt>
                <c:pt idx="84">
                  <c:v>0.62831048707214954</c:v>
                </c:pt>
                <c:pt idx="85">
                  <c:v>9.6663151857253771E-2</c:v>
                </c:pt>
                <c:pt idx="86">
                  <c:v>2.17492091678821</c:v>
                </c:pt>
                <c:pt idx="87">
                  <c:v>0.82163679078665708</c:v>
                </c:pt>
                <c:pt idx="88">
                  <c:v>1.5949420056446872</c:v>
                </c:pt>
                <c:pt idx="89">
                  <c:v>0.62831048707214954</c:v>
                </c:pt>
                <c:pt idx="90">
                  <c:v>0.96663151857253782</c:v>
                </c:pt>
                <c:pt idx="91">
                  <c:v>2.609905100145852</c:v>
                </c:pt>
                <c:pt idx="92">
                  <c:v>1.1116262463584183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Sheet2!$Y$119</c:f>
              <c:strCache>
                <c:ptCount val="1"/>
                <c:pt idx="0">
                  <c:v>Tibe</c:v>
                </c:pt>
              </c:strCache>
            </c:strRef>
          </c:tx>
          <c:spPr>
            <a:ln w="19050" cap="rnd">
              <a:solidFill>
                <a:srgbClr val="5EF1F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Sheet2!$Y$120:$Y$212</c:f>
              <c:numCache>
                <c:formatCode>General</c:formatCode>
                <c:ptCount val="93"/>
                <c:pt idx="52">
                  <c:v>482.84479798823384</c:v>
                </c:pt>
                <c:pt idx="53">
                  <c:v>294.09637695646973</c:v>
                </c:pt>
                <c:pt idx="54">
                  <c:v>258.9803916482345</c:v>
                </c:pt>
                <c:pt idx="55">
                  <c:v>158.02193388705834</c:v>
                </c:pt>
                <c:pt idx="56">
                  <c:v>368.71784573646949</c:v>
                </c:pt>
                <c:pt idx="57">
                  <c:v>359.93884940941064</c:v>
                </c:pt>
                <c:pt idx="58">
                  <c:v>175.57992654117592</c:v>
                </c:pt>
                <c:pt idx="59">
                  <c:v>175.57992654117592</c:v>
                </c:pt>
                <c:pt idx="60">
                  <c:v>175.57992654117592</c:v>
                </c:pt>
                <c:pt idx="61">
                  <c:v>79.010966943529169</c:v>
                </c:pt>
                <c:pt idx="62">
                  <c:v>109.73745408823495</c:v>
                </c:pt>
                <c:pt idx="63">
                  <c:v>8.7789963270587972</c:v>
                </c:pt>
                <c:pt idx="64">
                  <c:v>324.82286410117547</c:v>
                </c:pt>
                <c:pt idx="65">
                  <c:v>460.89730717058683</c:v>
                </c:pt>
                <c:pt idx="66">
                  <c:v>241.42239899411692</c:v>
                </c:pt>
                <c:pt idx="67">
                  <c:v>193.13791919529353</c:v>
                </c:pt>
                <c:pt idx="68">
                  <c:v>35.115985308235189</c:v>
                </c:pt>
                <c:pt idx="69">
                  <c:v>26.33698898117639</c:v>
                </c:pt>
                <c:pt idx="70">
                  <c:v>21.94749081764699</c:v>
                </c:pt>
                <c:pt idx="71">
                  <c:v>21.94749081764699</c:v>
                </c:pt>
                <c:pt idx="72">
                  <c:v>13.168494490588195</c:v>
                </c:pt>
                <c:pt idx="73">
                  <c:v>4.3894981635293986</c:v>
                </c:pt>
                <c:pt idx="74">
                  <c:v>4.3894981635293986</c:v>
                </c:pt>
                <c:pt idx="75">
                  <c:v>5.7063476125882184</c:v>
                </c:pt>
                <c:pt idx="76">
                  <c:v>2.6336988981176388</c:v>
                </c:pt>
                <c:pt idx="77">
                  <c:v>3.0726487144705792</c:v>
                </c:pt>
                <c:pt idx="78">
                  <c:v>1.7557992654117593</c:v>
                </c:pt>
                <c:pt idx="79">
                  <c:v>0.87789963270587967</c:v>
                </c:pt>
                <c:pt idx="80">
                  <c:v>0.87789963270587967</c:v>
                </c:pt>
                <c:pt idx="81">
                  <c:v>1.3168494490588194</c:v>
                </c:pt>
                <c:pt idx="82">
                  <c:v>1.3168494490588194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Sheet2!$Z$119</c:f>
              <c:strCache>
                <c:ptCount val="1"/>
                <c:pt idx="0">
                  <c:v>Vida</c:v>
                </c:pt>
              </c:strCache>
            </c:strRef>
          </c:tx>
          <c:spPr>
            <a:ln w="19050" cap="rnd">
              <a:solidFill>
                <a:srgbClr val="FF001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Sheet2!$Z$120:$Z$212</c:f>
              <c:numCache>
                <c:formatCode>General</c:formatCode>
                <c:ptCount val="93"/>
                <c:pt idx="48">
                  <c:v>266.75436359502066</c:v>
                </c:pt>
                <c:pt idx="49">
                  <c:v>264.38170724792388</c:v>
                </c:pt>
                <c:pt idx="50">
                  <c:v>217.26753121271693</c:v>
                </c:pt>
                <c:pt idx="51">
                  <c:v>157.27322072184191</c:v>
                </c:pt>
                <c:pt idx="52">
                  <c:v>300.98840517455949</c:v>
                </c:pt>
                <c:pt idx="53">
                  <c:v>280.65135077087308</c:v>
                </c:pt>
                <c:pt idx="54">
                  <c:v>30.844532512257789</c:v>
                </c:pt>
                <c:pt idx="55">
                  <c:v>113.54855375391602</c:v>
                </c:pt>
                <c:pt idx="56">
                  <c:v>74.569199480183656</c:v>
                </c:pt>
                <c:pt idx="57">
                  <c:v>74.569199480183656</c:v>
                </c:pt>
                <c:pt idx="58">
                  <c:v>76.602904920552305</c:v>
                </c:pt>
                <c:pt idx="59">
                  <c:v>166.08594429677271</c:v>
                </c:pt>
                <c:pt idx="60">
                  <c:v>224.38550025400721</c:v>
                </c:pt>
                <c:pt idx="61">
                  <c:v>41.690961527557228</c:v>
                </c:pt>
                <c:pt idx="62">
                  <c:v>4.4063617874653982</c:v>
                </c:pt>
                <c:pt idx="63">
                  <c:v>41.690961527557228</c:v>
                </c:pt>
                <c:pt idx="64">
                  <c:v>115.58225919428467</c:v>
                </c:pt>
                <c:pt idx="65">
                  <c:v>47.792077848663162</c:v>
                </c:pt>
                <c:pt idx="66">
                  <c:v>3.0505581605529679</c:v>
                </c:pt>
                <c:pt idx="67">
                  <c:v>1.6947545336405379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Sheet2!$AA$119</c:f>
              <c:strCache>
                <c:ptCount val="1"/>
                <c:pt idx="0">
                  <c:v>Vil</c:v>
                </c:pt>
              </c:strCache>
            </c:strRef>
          </c:tx>
          <c:spPr>
            <a:ln w="19050" cap="rnd">
              <a:solidFill>
                <a:srgbClr val="FFFF8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Sheet2!$AA$120:$AA$212</c:f>
              <c:numCache>
                <c:formatCode>General</c:formatCode>
                <c:ptCount val="93"/>
                <c:pt idx="48">
                  <c:v>44</c:v>
                </c:pt>
                <c:pt idx="49">
                  <c:v>38</c:v>
                </c:pt>
                <c:pt idx="50">
                  <c:v>78</c:v>
                </c:pt>
                <c:pt idx="51">
                  <c:v>107</c:v>
                </c:pt>
                <c:pt idx="52">
                  <c:v>44</c:v>
                </c:pt>
                <c:pt idx="53">
                  <c:v>106</c:v>
                </c:pt>
                <c:pt idx="54">
                  <c:v>52</c:v>
                </c:pt>
                <c:pt idx="55">
                  <c:v>106</c:v>
                </c:pt>
                <c:pt idx="56">
                  <c:v>209</c:v>
                </c:pt>
                <c:pt idx="57">
                  <c:v>95</c:v>
                </c:pt>
                <c:pt idx="58">
                  <c:v>57</c:v>
                </c:pt>
                <c:pt idx="59">
                  <c:v>98</c:v>
                </c:pt>
                <c:pt idx="60">
                  <c:v>69</c:v>
                </c:pt>
                <c:pt idx="61">
                  <c:v>36</c:v>
                </c:pt>
                <c:pt idx="62">
                  <c:v>41</c:v>
                </c:pt>
                <c:pt idx="63">
                  <c:v>52.6</c:v>
                </c:pt>
                <c:pt idx="64">
                  <c:v>41.2</c:v>
                </c:pt>
                <c:pt idx="65">
                  <c:v>46.6</c:v>
                </c:pt>
                <c:pt idx="66">
                  <c:v>36.700000000000003</c:v>
                </c:pt>
                <c:pt idx="67">
                  <c:v>35.9</c:v>
                </c:pt>
                <c:pt idx="68">
                  <c:v>15.35</c:v>
                </c:pt>
                <c:pt idx="69">
                  <c:v>29.57</c:v>
                </c:pt>
                <c:pt idx="70">
                  <c:v>31</c:v>
                </c:pt>
                <c:pt idx="71">
                  <c:v>24</c:v>
                </c:pt>
                <c:pt idx="72">
                  <c:v>29.7</c:v>
                </c:pt>
                <c:pt idx="73">
                  <c:v>23.29</c:v>
                </c:pt>
                <c:pt idx="74">
                  <c:v>22.85</c:v>
                </c:pt>
                <c:pt idx="75">
                  <c:v>18.899999999999999</c:v>
                </c:pt>
                <c:pt idx="76">
                  <c:v>16</c:v>
                </c:pt>
                <c:pt idx="77">
                  <c:v>14.45</c:v>
                </c:pt>
                <c:pt idx="78">
                  <c:v>8.4600000000000009</c:v>
                </c:pt>
                <c:pt idx="79">
                  <c:v>15.9</c:v>
                </c:pt>
                <c:pt idx="80">
                  <c:v>9.3699999999999992</c:v>
                </c:pt>
                <c:pt idx="81">
                  <c:v>7.49</c:v>
                </c:pt>
                <c:pt idx="82">
                  <c:v>7.36</c:v>
                </c:pt>
                <c:pt idx="83">
                  <c:v>6.6</c:v>
                </c:pt>
                <c:pt idx="84">
                  <c:v>7.7</c:v>
                </c:pt>
                <c:pt idx="85">
                  <c:v>5.0999999999999996</c:v>
                </c:pt>
                <c:pt idx="86">
                  <c:v>2.2000000000000002</c:v>
                </c:pt>
                <c:pt idx="87">
                  <c:v>3.8</c:v>
                </c:pt>
                <c:pt idx="88">
                  <c:v>3.7</c:v>
                </c:pt>
                <c:pt idx="92">
                  <c:v>4.4000000000000004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Sheet2!$AB$119</c:f>
              <c:strCache>
                <c:ptCount val="1"/>
                <c:pt idx="0">
                  <c:v>YFS2</c:v>
                </c:pt>
              </c:strCache>
            </c:strRef>
          </c:tx>
          <c:spPr>
            <a:ln w="19050" cap="rnd">
              <a:solidFill>
                <a:srgbClr val="80808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Sheet2!$AB$120:$AB$212</c:f>
              <c:numCache>
                <c:formatCode>General</c:formatCode>
                <c:ptCount val="93"/>
                <c:pt idx="69">
                  <c:v>16.060037061921975</c:v>
                </c:pt>
                <c:pt idx="70">
                  <c:v>20.706337092415119</c:v>
                </c:pt>
                <c:pt idx="71">
                  <c:v>25.251630600506246</c:v>
                </c:pt>
                <c:pt idx="72">
                  <c:v>24.140558854083974</c:v>
                </c:pt>
                <c:pt idx="73">
                  <c:v>3.3332152392668246</c:v>
                </c:pt>
                <c:pt idx="74">
                  <c:v>2.4241565376485994</c:v>
                </c:pt>
                <c:pt idx="75">
                  <c:v>5.4543522097093495</c:v>
                </c:pt>
                <c:pt idx="76">
                  <c:v>8.4845478817700979</c:v>
                </c:pt>
                <c:pt idx="77">
                  <c:v>35.049263273502675</c:v>
                </c:pt>
                <c:pt idx="78">
                  <c:v>0.60603913441214985</c:v>
                </c:pt>
                <c:pt idx="79">
                  <c:v>10.302665285006549</c:v>
                </c:pt>
                <c:pt idx="80">
                  <c:v>4.4442869856890992</c:v>
                </c:pt>
                <c:pt idx="81">
                  <c:v>0.50503261201012495</c:v>
                </c:pt>
                <c:pt idx="82">
                  <c:v>2.8281826272566999</c:v>
                </c:pt>
                <c:pt idx="83">
                  <c:v>2.6261695824526496</c:v>
                </c:pt>
                <c:pt idx="84">
                  <c:v>4.8483130752971988</c:v>
                </c:pt>
                <c:pt idx="89">
                  <c:v>0.90905870161822477</c:v>
                </c:pt>
                <c:pt idx="90">
                  <c:v>0.50503261201012495</c:v>
                </c:pt>
                <c:pt idx="91">
                  <c:v>3.2322087168647995</c:v>
                </c:pt>
                <c:pt idx="92">
                  <c:v>4.0402608960809996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Sheet2!$AC$119</c:f>
              <c:strCache>
                <c:ptCount val="1"/>
                <c:pt idx="0">
                  <c:v>Yser</c:v>
                </c:pt>
              </c:strCache>
            </c:strRef>
          </c:tx>
          <c:spPr>
            <a:ln w="19050" cap="rnd">
              <a:solidFill>
                <a:srgbClr val="2BCE48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Sheet2!$AC$120:$AC$212</c:f>
              <c:numCache>
                <c:formatCode>General</c:formatCode>
                <c:ptCount val="93"/>
                <c:pt idx="41">
                  <c:v>3.7</c:v>
                </c:pt>
                <c:pt idx="42">
                  <c:v>115</c:v>
                </c:pt>
                <c:pt idx="43">
                  <c:v>385</c:v>
                </c:pt>
                <c:pt idx="44">
                  <c:v>575</c:v>
                </c:pt>
                <c:pt idx="45">
                  <c:v>553.5</c:v>
                </c:pt>
                <c:pt idx="46">
                  <c:v>445</c:v>
                </c:pt>
                <c:pt idx="47">
                  <c:v>795</c:v>
                </c:pt>
                <c:pt idx="48">
                  <c:v>399</c:v>
                </c:pt>
                <c:pt idx="49">
                  <c:v>556.5</c:v>
                </c:pt>
                <c:pt idx="50">
                  <c:v>354</c:v>
                </c:pt>
                <c:pt idx="51">
                  <c:v>946</c:v>
                </c:pt>
                <c:pt idx="52">
                  <c:v>274</c:v>
                </c:pt>
                <c:pt idx="53">
                  <c:v>496</c:v>
                </c:pt>
                <c:pt idx="54">
                  <c:v>472</c:v>
                </c:pt>
                <c:pt idx="55">
                  <c:v>370</c:v>
                </c:pt>
                <c:pt idx="56">
                  <c:v>530</c:v>
                </c:pt>
                <c:pt idx="57">
                  <c:v>252</c:v>
                </c:pt>
                <c:pt idx="58">
                  <c:v>90</c:v>
                </c:pt>
                <c:pt idx="59">
                  <c:v>129</c:v>
                </c:pt>
                <c:pt idx="60">
                  <c:v>25</c:v>
                </c:pt>
                <c:pt idx="61">
                  <c:v>6</c:v>
                </c:pt>
                <c:pt idx="62">
                  <c:v>15</c:v>
                </c:pt>
                <c:pt idx="63">
                  <c:v>27.5</c:v>
                </c:pt>
                <c:pt idx="64">
                  <c:v>36.5</c:v>
                </c:pt>
                <c:pt idx="65">
                  <c:v>48.2</c:v>
                </c:pt>
                <c:pt idx="66">
                  <c:v>9.1</c:v>
                </c:pt>
                <c:pt idx="67">
                  <c:v>218.2</c:v>
                </c:pt>
                <c:pt idx="68">
                  <c:v>13</c:v>
                </c:pt>
                <c:pt idx="69">
                  <c:v>18.899999999999999</c:v>
                </c:pt>
                <c:pt idx="70">
                  <c:v>11.8</c:v>
                </c:pt>
                <c:pt idx="71">
                  <c:v>17.5</c:v>
                </c:pt>
                <c:pt idx="72">
                  <c:v>1.5</c:v>
                </c:pt>
                <c:pt idx="73">
                  <c:v>4.5</c:v>
                </c:pt>
                <c:pt idx="74">
                  <c:v>9.8000000000000007</c:v>
                </c:pt>
                <c:pt idx="75">
                  <c:v>2.25</c:v>
                </c:pt>
                <c:pt idx="77">
                  <c:v>17.850000000000001</c:v>
                </c:pt>
                <c:pt idx="78">
                  <c:v>0.7</c:v>
                </c:pt>
                <c:pt idx="79">
                  <c:v>1.4</c:v>
                </c:pt>
                <c:pt idx="80">
                  <c:v>0.54</c:v>
                </c:pt>
                <c:pt idx="81">
                  <c:v>0.38</c:v>
                </c:pt>
                <c:pt idx="82">
                  <c:v>0.79</c:v>
                </c:pt>
                <c:pt idx="83">
                  <c:v>7.0000000000000007E-2</c:v>
                </c:pt>
                <c:pt idx="84">
                  <c:v>2.21</c:v>
                </c:pt>
                <c:pt idx="85">
                  <c:v>0.96</c:v>
                </c:pt>
                <c:pt idx="86">
                  <c:v>0.97</c:v>
                </c:pt>
                <c:pt idx="87">
                  <c:v>0.32</c:v>
                </c:pt>
                <c:pt idx="88">
                  <c:v>0.41</c:v>
                </c:pt>
                <c:pt idx="89">
                  <c:v>2.41</c:v>
                </c:pt>
                <c:pt idx="90">
                  <c:v>2.58</c:v>
                </c:pt>
                <c:pt idx="91">
                  <c:v>6.72</c:v>
                </c:pt>
                <c:pt idx="92">
                  <c:v>2.4900000000000002</c:v>
                </c:pt>
              </c:numCache>
            </c:numRef>
          </c:yVal>
          <c:smooth val="0"/>
        </c:ser>
        <c:ser>
          <c:idx val="29"/>
          <c:order val="28"/>
          <c:tx>
            <c:strRef>
              <c:f>Sheet2!$AI$119</c:f>
              <c:strCache>
                <c:ptCount val="1"/>
                <c:pt idx="0">
                  <c:v>Cedric North Sea results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Sheet2!$AI$120:$AI$212</c:f>
              <c:numCache>
                <c:formatCode>General</c:formatCode>
                <c:ptCount val="93"/>
                <c:pt idx="35">
                  <c:v>0</c:v>
                </c:pt>
                <c:pt idx="37">
                  <c:v>209</c:v>
                </c:pt>
                <c:pt idx="38">
                  <c:v>117</c:v>
                </c:pt>
                <c:pt idx="39">
                  <c:v>178</c:v>
                </c:pt>
                <c:pt idx="40">
                  <c:v>224</c:v>
                </c:pt>
                <c:pt idx="41">
                  <c:v>117</c:v>
                </c:pt>
                <c:pt idx="42">
                  <c:v>77</c:v>
                </c:pt>
                <c:pt idx="43">
                  <c:v>86</c:v>
                </c:pt>
                <c:pt idx="44">
                  <c:v>95</c:v>
                </c:pt>
                <c:pt idx="45">
                  <c:v>122</c:v>
                </c:pt>
                <c:pt idx="46">
                  <c:v>87</c:v>
                </c:pt>
                <c:pt idx="47">
                  <c:v>95</c:v>
                </c:pt>
                <c:pt idx="48">
                  <c:v>84</c:v>
                </c:pt>
                <c:pt idx="49">
                  <c:v>109</c:v>
                </c:pt>
                <c:pt idx="50">
                  <c:v>48</c:v>
                </c:pt>
                <c:pt idx="51">
                  <c:v>129</c:v>
                </c:pt>
                <c:pt idx="52">
                  <c:v>54</c:v>
                </c:pt>
                <c:pt idx="53">
                  <c:v>102</c:v>
                </c:pt>
                <c:pt idx="54">
                  <c:v>80</c:v>
                </c:pt>
                <c:pt idx="55">
                  <c:v>58</c:v>
                </c:pt>
                <c:pt idx="56">
                  <c:v>95</c:v>
                </c:pt>
                <c:pt idx="57">
                  <c:v>79</c:v>
                </c:pt>
                <c:pt idx="58">
                  <c:v>59</c:v>
                </c:pt>
                <c:pt idx="59">
                  <c:v>32</c:v>
                </c:pt>
                <c:pt idx="60">
                  <c:v>26</c:v>
                </c:pt>
                <c:pt idx="61">
                  <c:v>10</c:v>
                </c:pt>
                <c:pt idx="62">
                  <c:v>9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4</c:v>
                </c:pt>
                <c:pt idx="67">
                  <c:v>14</c:v>
                </c:pt>
                <c:pt idx="68">
                  <c:v>3</c:v>
                </c:pt>
                <c:pt idx="69">
                  <c:v>8</c:v>
                </c:pt>
                <c:pt idx="70">
                  <c:v>7</c:v>
                </c:pt>
                <c:pt idx="71">
                  <c:v>7</c:v>
                </c:pt>
                <c:pt idx="72">
                  <c:v>5</c:v>
                </c:pt>
                <c:pt idx="73">
                  <c:v>5</c:v>
                </c:pt>
                <c:pt idx="74">
                  <c:v>4</c:v>
                </c:pt>
                <c:pt idx="75">
                  <c:v>3</c:v>
                </c:pt>
                <c:pt idx="76">
                  <c:v>6</c:v>
                </c:pt>
                <c:pt idx="77">
                  <c:v>4.7</c:v>
                </c:pt>
                <c:pt idx="78">
                  <c:v>0.9</c:v>
                </c:pt>
                <c:pt idx="79">
                  <c:v>2.6</c:v>
                </c:pt>
                <c:pt idx="80">
                  <c:v>2.1</c:v>
                </c:pt>
                <c:pt idx="81">
                  <c:v>0.6</c:v>
                </c:pt>
                <c:pt idx="82">
                  <c:v>1.3</c:v>
                </c:pt>
                <c:pt idx="83">
                  <c:v>0.4</c:v>
                </c:pt>
                <c:pt idx="84">
                  <c:v>1.3</c:v>
                </c:pt>
                <c:pt idx="85">
                  <c:v>0.8</c:v>
                </c:pt>
                <c:pt idx="86">
                  <c:v>0.9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1.1000000000000001</c:v>
                </c:pt>
                <c:pt idx="91">
                  <c:v>4.3</c:v>
                </c:pt>
                <c:pt idx="92">
                  <c:v>1.2</c:v>
                </c:pt>
              </c:numCache>
            </c:numRef>
          </c:yVal>
          <c:smooth val="0"/>
        </c:ser>
        <c:ser>
          <c:idx val="28"/>
          <c:order val="29"/>
          <c:tx>
            <c:strRef>
              <c:f>Sheet2!$AJ$119</c:f>
              <c:strCache>
                <c:ptCount val="1"/>
                <c:pt idx="0">
                  <c:v>Cedric Elsewhere results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Sheet2!$A$120:$A$212</c:f>
              <c:numCache>
                <c:formatCode>0</c:formatCode>
                <c:ptCount val="93"/>
                <c:pt idx="0">
                  <c:v>1923</c:v>
                </c:pt>
                <c:pt idx="1">
                  <c:v>1924</c:v>
                </c:pt>
                <c:pt idx="2">
                  <c:v>1925</c:v>
                </c:pt>
                <c:pt idx="3">
                  <c:v>1926</c:v>
                </c:pt>
                <c:pt idx="4">
                  <c:v>1927</c:v>
                </c:pt>
                <c:pt idx="5">
                  <c:v>1928</c:v>
                </c:pt>
                <c:pt idx="6">
                  <c:v>1929</c:v>
                </c:pt>
                <c:pt idx="7">
                  <c:v>1930</c:v>
                </c:pt>
                <c:pt idx="8">
                  <c:v>1931</c:v>
                </c:pt>
                <c:pt idx="9">
                  <c:v>1932</c:v>
                </c:pt>
                <c:pt idx="10">
                  <c:v>1933</c:v>
                </c:pt>
                <c:pt idx="11">
                  <c:v>1934</c:v>
                </c:pt>
                <c:pt idx="12">
                  <c:v>1935</c:v>
                </c:pt>
                <c:pt idx="13">
                  <c:v>1936</c:v>
                </c:pt>
                <c:pt idx="14">
                  <c:v>1937</c:v>
                </c:pt>
                <c:pt idx="15">
                  <c:v>1938</c:v>
                </c:pt>
                <c:pt idx="16">
                  <c:v>1939</c:v>
                </c:pt>
                <c:pt idx="17">
                  <c:v>1940</c:v>
                </c:pt>
                <c:pt idx="18">
                  <c:v>1941</c:v>
                </c:pt>
                <c:pt idx="19">
                  <c:v>1942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1946</c:v>
                </c:pt>
                <c:pt idx="24">
                  <c:v>1947</c:v>
                </c:pt>
                <c:pt idx="25">
                  <c:v>1948</c:v>
                </c:pt>
                <c:pt idx="26">
                  <c:v>1949</c:v>
                </c:pt>
                <c:pt idx="27">
                  <c:v>1950</c:v>
                </c:pt>
                <c:pt idx="28">
                  <c:v>1951</c:v>
                </c:pt>
                <c:pt idx="29">
                  <c:v>1952</c:v>
                </c:pt>
                <c:pt idx="30">
                  <c:v>1953</c:v>
                </c:pt>
                <c:pt idx="31">
                  <c:v>1954</c:v>
                </c:pt>
                <c:pt idx="32">
                  <c:v>1955</c:v>
                </c:pt>
                <c:pt idx="33">
                  <c:v>1956</c:v>
                </c:pt>
                <c:pt idx="34">
                  <c:v>1957</c:v>
                </c:pt>
                <c:pt idx="35">
                  <c:v>1958</c:v>
                </c:pt>
                <c:pt idx="36">
                  <c:v>1959</c:v>
                </c:pt>
                <c:pt idx="37">
                  <c:v>1960</c:v>
                </c:pt>
                <c:pt idx="38">
                  <c:v>1961</c:v>
                </c:pt>
                <c:pt idx="39">
                  <c:v>1962</c:v>
                </c:pt>
                <c:pt idx="40">
                  <c:v>1963</c:v>
                </c:pt>
                <c:pt idx="41">
                  <c:v>1964</c:v>
                </c:pt>
                <c:pt idx="42">
                  <c:v>1965</c:v>
                </c:pt>
                <c:pt idx="43">
                  <c:v>1966</c:v>
                </c:pt>
                <c:pt idx="44">
                  <c:v>1967</c:v>
                </c:pt>
                <c:pt idx="45">
                  <c:v>1968</c:v>
                </c:pt>
                <c:pt idx="46">
                  <c:v>1969</c:v>
                </c:pt>
                <c:pt idx="47">
                  <c:v>1970</c:v>
                </c:pt>
                <c:pt idx="48">
                  <c:v>1971</c:v>
                </c:pt>
                <c:pt idx="49">
                  <c:v>1972</c:v>
                </c:pt>
                <c:pt idx="50">
                  <c:v>1973</c:v>
                </c:pt>
                <c:pt idx="51">
                  <c:v>1974</c:v>
                </c:pt>
                <c:pt idx="52">
                  <c:v>1975</c:v>
                </c:pt>
                <c:pt idx="53">
                  <c:v>1976</c:v>
                </c:pt>
                <c:pt idx="54">
                  <c:v>1977</c:v>
                </c:pt>
                <c:pt idx="55">
                  <c:v>1978</c:v>
                </c:pt>
                <c:pt idx="56">
                  <c:v>1979</c:v>
                </c:pt>
                <c:pt idx="57">
                  <c:v>1980</c:v>
                </c:pt>
                <c:pt idx="58">
                  <c:v>1981</c:v>
                </c:pt>
                <c:pt idx="59">
                  <c:v>1982</c:v>
                </c:pt>
                <c:pt idx="60">
                  <c:v>1983</c:v>
                </c:pt>
                <c:pt idx="61">
                  <c:v>1984</c:v>
                </c:pt>
                <c:pt idx="62">
                  <c:v>1985</c:v>
                </c:pt>
                <c:pt idx="63">
                  <c:v>1986</c:v>
                </c:pt>
                <c:pt idx="64">
                  <c:v>1987</c:v>
                </c:pt>
                <c:pt idx="65">
                  <c:v>1988</c:v>
                </c:pt>
                <c:pt idx="66">
                  <c:v>1989</c:v>
                </c:pt>
                <c:pt idx="67">
                  <c:v>1990</c:v>
                </c:pt>
                <c:pt idx="68">
                  <c:v>1991</c:v>
                </c:pt>
                <c:pt idx="69">
                  <c:v>1992</c:v>
                </c:pt>
                <c:pt idx="70">
                  <c:v>1993</c:v>
                </c:pt>
                <c:pt idx="71">
                  <c:v>1994</c:v>
                </c:pt>
                <c:pt idx="72">
                  <c:v>1995</c:v>
                </c:pt>
                <c:pt idx="73">
                  <c:v>1996</c:v>
                </c:pt>
                <c:pt idx="74">
                  <c:v>1997</c:v>
                </c:pt>
                <c:pt idx="75">
                  <c:v>1998</c:v>
                </c:pt>
                <c:pt idx="76">
                  <c:v>1999</c:v>
                </c:pt>
                <c:pt idx="77">
                  <c:v>2000</c:v>
                </c:pt>
                <c:pt idx="78">
                  <c:v>2001</c:v>
                </c:pt>
                <c:pt idx="79">
                  <c:v>2002</c:v>
                </c:pt>
                <c:pt idx="80">
                  <c:v>2003</c:v>
                </c:pt>
                <c:pt idx="81">
                  <c:v>2004</c:v>
                </c:pt>
                <c:pt idx="82">
                  <c:v>2005</c:v>
                </c:pt>
                <c:pt idx="83">
                  <c:v>2006</c:v>
                </c:pt>
                <c:pt idx="84">
                  <c:v>2007</c:v>
                </c:pt>
                <c:pt idx="85">
                  <c:v>2008</c:v>
                </c:pt>
                <c:pt idx="86">
                  <c:v>2009</c:v>
                </c:pt>
                <c:pt idx="87">
                  <c:v>2010</c:v>
                </c:pt>
                <c:pt idx="88">
                  <c:v>2011</c:v>
                </c:pt>
                <c:pt idx="89">
                  <c:v>2012</c:v>
                </c:pt>
                <c:pt idx="90">
                  <c:v>2013</c:v>
                </c:pt>
                <c:pt idx="91">
                  <c:v>2014</c:v>
                </c:pt>
                <c:pt idx="92">
                  <c:v>2015</c:v>
                </c:pt>
              </c:numCache>
            </c:numRef>
          </c:xVal>
          <c:yVal>
            <c:numRef>
              <c:f>Sheet2!$AJ$120:$AJ$212</c:f>
              <c:numCache>
                <c:formatCode>General</c:formatCode>
                <c:ptCount val="93"/>
                <c:pt idx="35">
                  <c:v>0</c:v>
                </c:pt>
                <c:pt idx="37">
                  <c:v>138</c:v>
                </c:pt>
                <c:pt idx="38">
                  <c:v>119</c:v>
                </c:pt>
                <c:pt idx="39">
                  <c:v>152</c:v>
                </c:pt>
                <c:pt idx="40">
                  <c:v>185</c:v>
                </c:pt>
                <c:pt idx="41">
                  <c:v>100</c:v>
                </c:pt>
                <c:pt idx="42">
                  <c:v>133</c:v>
                </c:pt>
                <c:pt idx="43">
                  <c:v>81</c:v>
                </c:pt>
                <c:pt idx="44">
                  <c:v>83</c:v>
                </c:pt>
                <c:pt idx="45">
                  <c:v>136</c:v>
                </c:pt>
                <c:pt idx="46">
                  <c:v>60</c:v>
                </c:pt>
                <c:pt idx="47">
                  <c:v>103</c:v>
                </c:pt>
                <c:pt idx="48">
                  <c:v>58</c:v>
                </c:pt>
                <c:pt idx="49">
                  <c:v>57</c:v>
                </c:pt>
                <c:pt idx="50">
                  <c:v>60</c:v>
                </c:pt>
                <c:pt idx="51">
                  <c:v>87</c:v>
                </c:pt>
                <c:pt idx="52">
                  <c:v>75</c:v>
                </c:pt>
                <c:pt idx="53">
                  <c:v>123</c:v>
                </c:pt>
                <c:pt idx="54">
                  <c:v>109</c:v>
                </c:pt>
                <c:pt idx="55">
                  <c:v>114</c:v>
                </c:pt>
                <c:pt idx="56">
                  <c:v>146</c:v>
                </c:pt>
                <c:pt idx="57">
                  <c:v>127</c:v>
                </c:pt>
                <c:pt idx="58">
                  <c:v>95</c:v>
                </c:pt>
                <c:pt idx="59">
                  <c:v>106</c:v>
                </c:pt>
                <c:pt idx="60">
                  <c:v>53</c:v>
                </c:pt>
                <c:pt idx="61">
                  <c:v>60</c:v>
                </c:pt>
                <c:pt idx="62">
                  <c:v>57</c:v>
                </c:pt>
                <c:pt idx="63">
                  <c:v>37</c:v>
                </c:pt>
                <c:pt idx="64">
                  <c:v>69</c:v>
                </c:pt>
                <c:pt idx="65">
                  <c:v>70</c:v>
                </c:pt>
                <c:pt idx="66">
                  <c:v>49</c:v>
                </c:pt>
                <c:pt idx="67">
                  <c:v>40</c:v>
                </c:pt>
                <c:pt idx="68">
                  <c:v>20</c:v>
                </c:pt>
                <c:pt idx="69">
                  <c:v>27</c:v>
                </c:pt>
                <c:pt idx="70">
                  <c:v>31</c:v>
                </c:pt>
                <c:pt idx="71">
                  <c:v>31</c:v>
                </c:pt>
                <c:pt idx="72">
                  <c:v>38</c:v>
                </c:pt>
                <c:pt idx="73">
                  <c:v>28</c:v>
                </c:pt>
                <c:pt idx="74">
                  <c:v>48</c:v>
                </c:pt>
                <c:pt idx="75">
                  <c:v>19</c:v>
                </c:pt>
                <c:pt idx="76">
                  <c:v>25</c:v>
                </c:pt>
                <c:pt idx="77">
                  <c:v>21.4</c:v>
                </c:pt>
                <c:pt idx="78">
                  <c:v>9.6999999999999993</c:v>
                </c:pt>
                <c:pt idx="79">
                  <c:v>15</c:v>
                </c:pt>
                <c:pt idx="80">
                  <c:v>15.5</c:v>
                </c:pt>
                <c:pt idx="81">
                  <c:v>8.9</c:v>
                </c:pt>
                <c:pt idx="82">
                  <c:v>10.1</c:v>
                </c:pt>
                <c:pt idx="83">
                  <c:v>7.2</c:v>
                </c:pt>
                <c:pt idx="84">
                  <c:v>7.9</c:v>
                </c:pt>
                <c:pt idx="85">
                  <c:v>7.1</c:v>
                </c:pt>
                <c:pt idx="86">
                  <c:v>5</c:v>
                </c:pt>
                <c:pt idx="87">
                  <c:v>4.9000000000000004</c:v>
                </c:pt>
                <c:pt idx="88">
                  <c:v>4.3</c:v>
                </c:pt>
                <c:pt idx="89">
                  <c:v>6.3</c:v>
                </c:pt>
                <c:pt idx="90">
                  <c:v>8.6</c:v>
                </c:pt>
                <c:pt idx="91">
                  <c:v>11.2</c:v>
                </c:pt>
                <c:pt idx="92">
                  <c:v>8.3000000000000007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98704"/>
        <c:axId val="163299264"/>
      </c:scatterChart>
      <c:valAx>
        <c:axId val="163298704"/>
        <c:scaling>
          <c:orientation val="minMax"/>
          <c:max val="2016"/>
          <c:min val="1950"/>
        </c:scaling>
        <c:delete val="0"/>
        <c:axPos val="b"/>
        <c:numFmt formatCode="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299264"/>
        <c:crossesAt val="0.01"/>
        <c:crossBetween val="midCat"/>
        <c:minorUnit val="5"/>
      </c:valAx>
      <c:valAx>
        <c:axId val="163299264"/>
        <c:scaling>
          <c:logBase val="10"/>
          <c:orientation val="minMax"/>
          <c:max val="1000"/>
          <c:min val="0.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Glass</a:t>
                </a:r>
                <a:r>
                  <a:rPr lang="en-GB" sz="1400" baseline="0"/>
                  <a:t> eel recruitment i</a:t>
                </a:r>
                <a:r>
                  <a:rPr lang="en-GB" sz="1400"/>
                  <a:t>ndex (log-scale)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9870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egendEntry>
        <c:idx val="28"/>
        <c:delete val="1"/>
      </c:legendEntry>
      <c:legendEntry>
        <c:idx val="29"/>
        <c:delete val="1"/>
      </c:legendEntry>
      <c:layout>
        <c:manualLayout>
          <c:xMode val="edge"/>
          <c:yMode val="edge"/>
          <c:x val="9.2833333333333337E-2"/>
          <c:y val="0.75044392133493998"/>
          <c:w val="0.58069969378827646"/>
          <c:h val="0.16262550400284345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874611073045257E-2"/>
          <c:y val="1.7153675768671342E-2"/>
          <c:w val="0.81622743662035113"/>
          <c:h val="0.84761823263063729"/>
        </c:manualLayout>
      </c:layout>
      <c:areaChart>
        <c:grouping val="stacked"/>
        <c:varyColors val="0"/>
        <c:ser>
          <c:idx val="2"/>
          <c:order val="0"/>
          <c:tx>
            <c:strRef>
              <c:f>'Landings &amp; Aquacul'!$H$2</c:f>
              <c:strCache>
                <c:ptCount val="1"/>
                <c:pt idx="0">
                  <c:v>Landings minus restocking prod</c:v>
                </c:pt>
              </c:strCache>
            </c:strRef>
          </c:tx>
          <c:spPr>
            <a:solidFill>
              <a:srgbClr val="00B0F0"/>
            </a:solidFill>
            <a:ln w="635">
              <a:solidFill>
                <a:schemeClr val="tx1"/>
              </a:solidFill>
            </a:ln>
          </c:spPr>
          <c:cat>
            <c:numRef>
              <c:f>'Landings &amp; Aquacul'!$A$3:$A$63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'Landings &amp; Aquacul'!$H$3:$H$63</c:f>
              <c:numCache>
                <c:formatCode>General</c:formatCode>
                <c:ptCount val="61"/>
                <c:pt idx="0">
                  <c:v>17.085101207235994</c:v>
                </c:pt>
                <c:pt idx="1">
                  <c:v>16.674041233000299</c:v>
                </c:pt>
                <c:pt idx="2">
                  <c:v>16.268793852789102</c:v>
                </c:pt>
                <c:pt idx="3">
                  <c:v>18.824339874376367</c:v>
                </c:pt>
                <c:pt idx="4">
                  <c:v>17.840353107030509</c:v>
                </c:pt>
                <c:pt idx="5">
                  <c:v>22.414195276917471</c:v>
                </c:pt>
                <c:pt idx="6">
                  <c:v>19.115839492930615</c:v>
                </c:pt>
                <c:pt idx="7">
                  <c:v>19.864845566264012</c:v>
                </c:pt>
                <c:pt idx="8">
                  <c:v>20.60297790113264</c:v>
                </c:pt>
                <c:pt idx="9">
                  <c:v>21.747541674838015</c:v>
                </c:pt>
                <c:pt idx="10">
                  <c:v>22.55833333966946</c:v>
                </c:pt>
                <c:pt idx="11">
                  <c:v>23.127885136443318</c:v>
                </c:pt>
                <c:pt idx="12">
                  <c:v>21.580926154108401</c:v>
                </c:pt>
                <c:pt idx="13">
                  <c:v>26.455806598815968</c:v>
                </c:pt>
                <c:pt idx="14">
                  <c:v>27.105890845533683</c:v>
                </c:pt>
                <c:pt idx="15">
                  <c:v>25.584439937142687</c:v>
                </c:pt>
                <c:pt idx="16">
                  <c:v>26.276382984161106</c:v>
                </c:pt>
                <c:pt idx="17">
                  <c:v>27.402089744950203</c:v>
                </c:pt>
                <c:pt idx="18">
                  <c:v>25.975494090761313</c:v>
                </c:pt>
                <c:pt idx="19">
                  <c:v>24.427590959269274</c:v>
                </c:pt>
                <c:pt idx="20">
                  <c:v>24.271017463109757</c:v>
                </c:pt>
                <c:pt idx="21">
                  <c:v>23.389248852205018</c:v>
                </c:pt>
                <c:pt idx="22">
                  <c:v>22.242428384945175</c:v>
                </c:pt>
                <c:pt idx="23">
                  <c:v>20.543564767009379</c:v>
                </c:pt>
                <c:pt idx="24">
                  <c:v>21.073545761999405</c:v>
                </c:pt>
                <c:pt idx="25">
                  <c:v>18.289008383893002</c:v>
                </c:pt>
                <c:pt idx="26">
                  <c:v>15.980041770142833</c:v>
                </c:pt>
                <c:pt idx="27">
                  <c:v>14.928006512910304</c:v>
                </c:pt>
                <c:pt idx="28">
                  <c:v>16.751055737472697</c:v>
                </c:pt>
                <c:pt idx="29">
                  <c:v>17.081520972900176</c:v>
                </c:pt>
                <c:pt idx="30">
                  <c:v>17.226735761418333</c:v>
                </c:pt>
                <c:pt idx="31">
                  <c:v>14.213138670351807</c:v>
                </c:pt>
                <c:pt idx="32">
                  <c:v>13.900872009438064</c:v>
                </c:pt>
                <c:pt idx="33">
                  <c:v>13.22345627620402</c:v>
                </c:pt>
                <c:pt idx="34">
                  <c:v>11.610945746368209</c:v>
                </c:pt>
                <c:pt idx="35">
                  <c:v>11.083686276564466</c:v>
                </c:pt>
                <c:pt idx="36">
                  <c:v>11.624232396115847</c:v>
                </c:pt>
                <c:pt idx="37">
                  <c:v>8.5706721292006698</c:v>
                </c:pt>
                <c:pt idx="38">
                  <c:v>6.0925962210036086</c:v>
                </c:pt>
                <c:pt idx="39">
                  <c:v>6.8934232254586458</c:v>
                </c:pt>
                <c:pt idx="40">
                  <c:v>7.9592124396369606</c:v>
                </c:pt>
                <c:pt idx="41">
                  <c:v>7.1232831168385697</c:v>
                </c:pt>
                <c:pt idx="42">
                  <c:v>6.2929840968829343</c:v>
                </c:pt>
                <c:pt idx="43">
                  <c:v>6.8000024369036343</c:v>
                </c:pt>
                <c:pt idx="44">
                  <c:v>5.3785570380971688</c:v>
                </c:pt>
                <c:pt idx="45">
                  <c:v>4.4094558125061258</c:v>
                </c:pt>
                <c:pt idx="46">
                  <c:v>3.7676260953937666</c:v>
                </c:pt>
                <c:pt idx="47">
                  <c:v>4.113776421362159</c:v>
                </c:pt>
                <c:pt idx="48">
                  <c:v>4.7131842074639358</c:v>
                </c:pt>
                <c:pt idx="49">
                  <c:v>4.7649790620917969</c:v>
                </c:pt>
                <c:pt idx="50">
                  <c:v>3.9309952819718568</c:v>
                </c:pt>
                <c:pt idx="51">
                  <c:v>5.3073545985958015</c:v>
                </c:pt>
                <c:pt idx="52">
                  <c:v>3.3543788916598247</c:v>
                </c:pt>
                <c:pt idx="53">
                  <c:v>3.1968823993860505</c:v>
                </c:pt>
                <c:pt idx="54">
                  <c:v>2.4798722193817353</c:v>
                </c:pt>
                <c:pt idx="55">
                  <c:v>1.6442187916862547</c:v>
                </c:pt>
                <c:pt idx="56">
                  <c:v>2.6316548591677709</c:v>
                </c:pt>
                <c:pt idx="57">
                  <c:v>2.454753444637551</c:v>
                </c:pt>
                <c:pt idx="58">
                  <c:v>2.4382589840420321</c:v>
                </c:pt>
                <c:pt idx="59">
                  <c:v>2.2573054905711083</c:v>
                </c:pt>
                <c:pt idx="60">
                  <c:v>3.175135820240806</c:v>
                </c:pt>
              </c:numCache>
            </c:numRef>
          </c:val>
        </c:ser>
        <c:ser>
          <c:idx val="0"/>
          <c:order val="1"/>
          <c:tx>
            <c:strRef>
              <c:f>'Landings &amp; Aquacul'!$I$2</c:f>
              <c:strCache>
                <c:ptCount val="1"/>
                <c:pt idx="0">
                  <c:v>Bootlace restock production, 1000 ton</c:v>
                </c:pt>
              </c:strCache>
            </c:strRef>
          </c:tx>
          <c:spPr>
            <a:pattFill prst="ltHorz">
              <a:fgClr>
                <a:srgbClr val="00B0F0"/>
              </a:fgClr>
              <a:bgClr>
                <a:srgbClr val="FFC000"/>
              </a:bgClr>
            </a:pattFill>
          </c:spPr>
          <c:cat>
            <c:numRef>
              <c:f>'Landings &amp; Aquacul'!$A$3:$A$63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'Landings &amp; Aquacul'!$I$3:$I$63</c:f>
              <c:numCache>
                <c:formatCode>General</c:formatCode>
                <c:ptCount val="61"/>
                <c:pt idx="0">
                  <c:v>2.7E-4</c:v>
                </c:pt>
                <c:pt idx="1">
                  <c:v>0</c:v>
                </c:pt>
                <c:pt idx="2">
                  <c:v>0.14433299999999999</c:v>
                </c:pt>
                <c:pt idx="3">
                  <c:v>0.18036000000000002</c:v>
                </c:pt>
                <c:pt idx="4">
                  <c:v>0.12818700000000002</c:v>
                </c:pt>
                <c:pt idx="5">
                  <c:v>0.22651199999999999</c:v>
                </c:pt>
                <c:pt idx="6">
                  <c:v>0.20105999999999999</c:v>
                </c:pt>
                <c:pt idx="7">
                  <c:v>0.16584750000000001</c:v>
                </c:pt>
                <c:pt idx="8">
                  <c:v>0.20958299999999999</c:v>
                </c:pt>
                <c:pt idx="9">
                  <c:v>0.16308</c:v>
                </c:pt>
                <c:pt idx="10">
                  <c:v>0.19903499999999999</c:v>
                </c:pt>
                <c:pt idx="11">
                  <c:v>0.18102600000000002</c:v>
                </c:pt>
                <c:pt idx="12">
                  <c:v>0.19128600000000001</c:v>
                </c:pt>
                <c:pt idx="13">
                  <c:v>0.24459299999999998</c:v>
                </c:pt>
                <c:pt idx="14">
                  <c:v>0.239508</c:v>
                </c:pt>
                <c:pt idx="15">
                  <c:v>0.112914</c:v>
                </c:pt>
                <c:pt idx="16">
                  <c:v>0.31428719999999999</c:v>
                </c:pt>
                <c:pt idx="17">
                  <c:v>0.18993869999999999</c:v>
                </c:pt>
                <c:pt idx="18">
                  <c:v>0.12135959999999998</c:v>
                </c:pt>
                <c:pt idx="19">
                  <c:v>0.15929460000000001</c:v>
                </c:pt>
                <c:pt idx="20">
                  <c:v>0.17306369999999999</c:v>
                </c:pt>
                <c:pt idx="21">
                  <c:v>0.23069689199999996</c:v>
                </c:pt>
                <c:pt idx="22">
                  <c:v>0.26436366</c:v>
                </c:pt>
                <c:pt idx="23">
                  <c:v>0.23500097999999997</c:v>
                </c:pt>
                <c:pt idx="24">
                  <c:v>0.13446216000000002</c:v>
                </c:pt>
                <c:pt idx="25">
                  <c:v>0.14786655230769227</c:v>
                </c:pt>
                <c:pt idx="26">
                  <c:v>0.10435058999999999</c:v>
                </c:pt>
                <c:pt idx="27">
                  <c:v>0.23876630999999998</c:v>
                </c:pt>
                <c:pt idx="28">
                  <c:v>0.34879274999999998</c:v>
                </c:pt>
                <c:pt idx="29">
                  <c:v>0.29849345999999999</c:v>
                </c:pt>
                <c:pt idx="30">
                  <c:v>0.34380359999999999</c:v>
                </c:pt>
                <c:pt idx="31">
                  <c:v>0.31954715999999994</c:v>
                </c:pt>
                <c:pt idx="32">
                  <c:v>0.32949575999999997</c:v>
                </c:pt>
                <c:pt idx="33">
                  <c:v>0.40461155999999998</c:v>
                </c:pt>
                <c:pt idx="34">
                  <c:v>0.25496819999999998</c:v>
                </c:pt>
                <c:pt idx="35">
                  <c:v>0.21287465099999997</c:v>
                </c:pt>
                <c:pt idx="36">
                  <c:v>0.33331438691999998</c:v>
                </c:pt>
                <c:pt idx="37">
                  <c:v>0.33857030699999996</c:v>
                </c:pt>
                <c:pt idx="38">
                  <c:v>0.55803662100000007</c:v>
                </c:pt>
                <c:pt idx="39">
                  <c:v>0.30048293700000001</c:v>
                </c:pt>
                <c:pt idx="40">
                  <c:v>0.28808657999999998</c:v>
                </c:pt>
                <c:pt idx="41">
                  <c:v>0.15601733999999998</c:v>
                </c:pt>
                <c:pt idx="42">
                  <c:v>0.26322399000000002</c:v>
                </c:pt>
                <c:pt idx="43">
                  <c:v>0.28942254395999994</c:v>
                </c:pt>
                <c:pt idx="44">
                  <c:v>0.17963973</c:v>
                </c:pt>
                <c:pt idx="45">
                  <c:v>0.52279226999999995</c:v>
                </c:pt>
                <c:pt idx="46">
                  <c:v>0.42553224494999997</c:v>
                </c:pt>
                <c:pt idx="47">
                  <c:v>0.50228982</c:v>
                </c:pt>
                <c:pt idx="48">
                  <c:v>0.58631795999999992</c:v>
                </c:pt>
                <c:pt idx="49">
                  <c:v>0.88005537</c:v>
                </c:pt>
                <c:pt idx="50">
                  <c:v>0.98605340999999991</c:v>
                </c:pt>
                <c:pt idx="51">
                  <c:v>0.68912909999999994</c:v>
                </c:pt>
                <c:pt idx="52">
                  <c:v>0.69724034999999995</c:v>
                </c:pt>
                <c:pt idx="53">
                  <c:v>0.64253565000000001</c:v>
                </c:pt>
                <c:pt idx="54">
                  <c:v>0.88999415999999998</c:v>
                </c:pt>
                <c:pt idx="55">
                  <c:v>0.87902181000000001</c:v>
                </c:pt>
                <c:pt idx="56">
                  <c:v>0.53485874999999994</c:v>
                </c:pt>
                <c:pt idx="57">
                  <c:v>0.58682106000000001</c:v>
                </c:pt>
                <c:pt idx="58">
                  <c:v>0.58577382</c:v>
                </c:pt>
                <c:pt idx="59">
                  <c:v>0.40902227999999996</c:v>
                </c:pt>
                <c:pt idx="60">
                  <c:v>0.35245421999999998</c:v>
                </c:pt>
              </c:numCache>
            </c:numRef>
          </c:val>
        </c:ser>
        <c:ser>
          <c:idx val="4"/>
          <c:order val="2"/>
          <c:tx>
            <c:strRef>
              <c:f>'Landings &amp; Aquacul'!$J$2</c:f>
              <c:strCache>
                <c:ptCount val="1"/>
                <c:pt idx="0">
                  <c:v>Glasseel restock production, 1000 ton</c:v>
                </c:pt>
              </c:strCache>
            </c:strRef>
          </c:tx>
          <c:spPr>
            <a:pattFill prst="ltVert">
              <a:fgClr>
                <a:srgbClr val="00B0F0"/>
              </a:fgClr>
              <a:bgClr>
                <a:srgbClr val="FFC000"/>
              </a:bgClr>
            </a:pattFill>
            <a:ln w="635">
              <a:noFill/>
            </a:ln>
          </c:spPr>
          <c:cat>
            <c:numRef>
              <c:f>'Landings &amp; Aquacul'!$A$3:$A$63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'Landings &amp; Aquacul'!$J$3:$J$63</c:f>
              <c:numCache>
                <c:formatCode>General</c:formatCode>
                <c:ptCount val="61"/>
                <c:pt idx="0">
                  <c:v>0.35085998999999995</c:v>
                </c:pt>
                <c:pt idx="1">
                  <c:v>5.3460000000000001E-2</c:v>
                </c:pt>
                <c:pt idx="2">
                  <c:v>5.994E-2</c:v>
                </c:pt>
                <c:pt idx="3">
                  <c:v>0.19980000000000001</c:v>
                </c:pt>
                <c:pt idx="4">
                  <c:v>4.8216000000000002E-2</c:v>
                </c:pt>
                <c:pt idx="5">
                  <c:v>1.0500000000000002E-3</c:v>
                </c:pt>
                <c:pt idx="6">
                  <c:v>0.27499499999999999</c:v>
                </c:pt>
                <c:pt idx="7">
                  <c:v>0.35692499999999999</c:v>
                </c:pt>
                <c:pt idx="8">
                  <c:v>0.20990999999999999</c:v>
                </c:pt>
                <c:pt idx="9">
                  <c:v>0.42192000000000002</c:v>
                </c:pt>
                <c:pt idx="10">
                  <c:v>0.153</c:v>
                </c:pt>
                <c:pt idx="11">
                  <c:v>0.30920999999999998</c:v>
                </c:pt>
                <c:pt idx="12">
                  <c:v>1.0514100000000002</c:v>
                </c:pt>
                <c:pt idx="13">
                  <c:v>1.507935</c:v>
                </c:pt>
                <c:pt idx="14">
                  <c:v>1.125</c:v>
                </c:pt>
                <c:pt idx="15">
                  <c:v>1.7304614999999999</c:v>
                </c:pt>
                <c:pt idx="16">
                  <c:v>1.6220969999999999</c:v>
                </c:pt>
                <c:pt idx="17">
                  <c:v>1.3740000000000001</c:v>
                </c:pt>
                <c:pt idx="18">
                  <c:v>1.81131</c:v>
                </c:pt>
                <c:pt idx="19">
                  <c:v>2.59911</c:v>
                </c:pt>
                <c:pt idx="20">
                  <c:v>3.3919200000000003</c:v>
                </c:pt>
                <c:pt idx="21">
                  <c:v>2.9479499999999996</c:v>
                </c:pt>
                <c:pt idx="22">
                  <c:v>3.3023400000000001</c:v>
                </c:pt>
                <c:pt idx="23">
                  <c:v>2.9033099999999998</c:v>
                </c:pt>
                <c:pt idx="24">
                  <c:v>2.5042215000000003</c:v>
                </c:pt>
                <c:pt idx="25">
                  <c:v>3.0697861500000001</c:v>
                </c:pt>
                <c:pt idx="26">
                  <c:v>3.4171865000000001</c:v>
                </c:pt>
                <c:pt idx="27">
                  <c:v>3.5630390000000007</c:v>
                </c:pt>
                <c:pt idx="28">
                  <c:v>2.344929</c:v>
                </c:pt>
                <c:pt idx="29">
                  <c:v>1.0473740000000002</c:v>
                </c:pt>
                <c:pt idx="30">
                  <c:v>2.6560065000000002</c:v>
                </c:pt>
                <c:pt idx="31">
                  <c:v>2.0201822000000003</c:v>
                </c:pt>
                <c:pt idx="32">
                  <c:v>2.4818682000000001</c:v>
                </c:pt>
                <c:pt idx="33">
                  <c:v>3.1976881999999995</c:v>
                </c:pt>
                <c:pt idx="34">
                  <c:v>4.2773322</c:v>
                </c:pt>
                <c:pt idx="35">
                  <c:v>3.6188821999999998</c:v>
                </c:pt>
                <c:pt idx="36">
                  <c:v>4.4238890700000004</c:v>
                </c:pt>
                <c:pt idx="37">
                  <c:v>4.8085259999999996</c:v>
                </c:pt>
                <c:pt idx="38">
                  <c:v>4.7178377999999999</c:v>
                </c:pt>
                <c:pt idx="39">
                  <c:v>4.7729060099999998</c:v>
                </c:pt>
                <c:pt idx="40">
                  <c:v>4.0044796199999997</c:v>
                </c:pt>
                <c:pt idx="41">
                  <c:v>3.9125399999999999</c:v>
                </c:pt>
                <c:pt idx="42">
                  <c:v>3.9272939999999998</c:v>
                </c:pt>
                <c:pt idx="43">
                  <c:v>2.3581500000000002</c:v>
                </c:pt>
                <c:pt idx="44">
                  <c:v>3.3148122</c:v>
                </c:pt>
                <c:pt idx="45">
                  <c:v>2.1397792200000003</c:v>
                </c:pt>
                <c:pt idx="46">
                  <c:v>3.4758024000000001</c:v>
                </c:pt>
                <c:pt idx="47">
                  <c:v>3.2446284600000004</c:v>
                </c:pt>
                <c:pt idx="48">
                  <c:v>1.8201830999999999</c:v>
                </c:pt>
                <c:pt idx="49">
                  <c:v>0.82964232000000004</c:v>
                </c:pt>
                <c:pt idx="50">
                  <c:v>0.98839334999999995</c:v>
                </c:pt>
                <c:pt idx="51">
                  <c:v>0.28780374000000003</c:v>
                </c:pt>
                <c:pt idx="52">
                  <c:v>0.89527179000000001</c:v>
                </c:pt>
                <c:pt idx="53">
                  <c:v>0.76313832000000004</c:v>
                </c:pt>
                <c:pt idx="54">
                  <c:v>1.0574718600000002</c:v>
                </c:pt>
                <c:pt idx="55">
                  <c:v>1.2578673</c:v>
                </c:pt>
                <c:pt idx="56">
                  <c:v>0.31888454999999999</c:v>
                </c:pt>
                <c:pt idx="57">
                  <c:v>0.38070419999999999</c:v>
                </c:pt>
                <c:pt idx="58">
                  <c:v>0.25296131999999999</c:v>
                </c:pt>
                <c:pt idx="59">
                  <c:v>0.52841171999999992</c:v>
                </c:pt>
                <c:pt idx="60">
                  <c:v>0.27866774999999999</c:v>
                </c:pt>
              </c:numCache>
            </c:numRef>
          </c:val>
        </c:ser>
        <c:ser>
          <c:idx val="3"/>
          <c:order val="3"/>
          <c:tx>
            <c:strRef>
              <c:f>'Landings &amp; Aquacul'!$K$2</c:f>
              <c:strCache>
                <c:ptCount val="1"/>
                <c:pt idx="0">
                  <c:v>Aquaculture, 1000 tons</c:v>
                </c:pt>
              </c:strCache>
            </c:strRef>
          </c:tx>
          <c:spPr>
            <a:solidFill>
              <a:srgbClr val="FFC000"/>
            </a:solidFill>
            <a:ln w="635">
              <a:solidFill>
                <a:schemeClr val="tx1"/>
              </a:solidFill>
            </a:ln>
          </c:spPr>
          <c:cat>
            <c:numRef>
              <c:f>'Landings &amp; Aquacul'!$A$3:$A$63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'Landings &amp; Aquacul'!$K$3:$K$63</c:f>
              <c:numCache>
                <c:formatCode>General</c:formatCode>
                <c:ptCount val="61"/>
                <c:pt idx="0">
                  <c:v>0.16</c:v>
                </c:pt>
                <c:pt idx="1">
                  <c:v>0.22600000000000001</c:v>
                </c:pt>
                <c:pt idx="2">
                  <c:v>0.20100000000000001</c:v>
                </c:pt>
                <c:pt idx="3">
                  <c:v>0.24</c:v>
                </c:pt>
                <c:pt idx="4">
                  <c:v>0.27300000000000002</c:v>
                </c:pt>
                <c:pt idx="5">
                  <c:v>0.29599999999999999</c:v>
                </c:pt>
                <c:pt idx="6">
                  <c:v>0.33200000000000002</c:v>
                </c:pt>
                <c:pt idx="7">
                  <c:v>0.36</c:v>
                </c:pt>
                <c:pt idx="8">
                  <c:v>0.40200000000000002</c:v>
                </c:pt>
                <c:pt idx="9">
                  <c:v>0.436</c:v>
                </c:pt>
                <c:pt idx="10">
                  <c:v>0.47399999999999998</c:v>
                </c:pt>
                <c:pt idx="11">
                  <c:v>0.52600000000000002</c:v>
                </c:pt>
                <c:pt idx="12">
                  <c:v>0.57099999999999995</c:v>
                </c:pt>
                <c:pt idx="13">
                  <c:v>0.621</c:v>
                </c:pt>
                <c:pt idx="14">
                  <c:v>0.68100000000000005</c:v>
                </c:pt>
                <c:pt idx="15">
                  <c:v>0.75600000000000001</c:v>
                </c:pt>
                <c:pt idx="16">
                  <c:v>0.83299999999999996</c:v>
                </c:pt>
                <c:pt idx="17">
                  <c:v>0.89900000000000002</c:v>
                </c:pt>
                <c:pt idx="18">
                  <c:v>0.96399999999999997</c:v>
                </c:pt>
                <c:pt idx="19">
                  <c:v>1.0620000000000001</c:v>
                </c:pt>
                <c:pt idx="20">
                  <c:v>1.163</c:v>
                </c:pt>
                <c:pt idx="21">
                  <c:v>1.29</c:v>
                </c:pt>
                <c:pt idx="22">
                  <c:v>1.3280000000000001</c:v>
                </c:pt>
                <c:pt idx="23">
                  <c:v>1.478</c:v>
                </c:pt>
                <c:pt idx="24">
                  <c:v>2.2490000000000001</c:v>
                </c:pt>
                <c:pt idx="25">
                  <c:v>1.7549999999999999</c:v>
                </c:pt>
                <c:pt idx="26">
                  <c:v>1.9330000000000001</c:v>
                </c:pt>
                <c:pt idx="27">
                  <c:v>2.1360000000000001</c:v>
                </c:pt>
                <c:pt idx="28">
                  <c:v>1.7909999999999999</c:v>
                </c:pt>
                <c:pt idx="29">
                  <c:v>2.58</c:v>
                </c:pt>
                <c:pt idx="30">
                  <c:v>2.8260000000000001</c:v>
                </c:pt>
                <c:pt idx="31">
                  <c:v>3.1219999999999999</c:v>
                </c:pt>
                <c:pt idx="32">
                  <c:v>3.4649999999999999</c:v>
                </c:pt>
                <c:pt idx="33">
                  <c:v>3.27</c:v>
                </c:pt>
                <c:pt idx="34">
                  <c:v>2.75</c:v>
                </c:pt>
                <c:pt idx="35">
                  <c:v>3.0289999999999999</c:v>
                </c:pt>
                <c:pt idx="36">
                  <c:v>5.1479999999999997</c:v>
                </c:pt>
                <c:pt idx="37">
                  <c:v>5.8289999999999997</c:v>
                </c:pt>
                <c:pt idx="38">
                  <c:v>5.7670000000000003</c:v>
                </c:pt>
                <c:pt idx="39">
                  <c:v>5.9089999999999998</c:v>
                </c:pt>
                <c:pt idx="40">
                  <c:v>6.1820000000000004</c:v>
                </c:pt>
                <c:pt idx="41">
                  <c:v>7.0179999999999998</c:v>
                </c:pt>
                <c:pt idx="42">
                  <c:v>7.0830000000000002</c:v>
                </c:pt>
                <c:pt idx="43">
                  <c:v>7.8959999999999999</c:v>
                </c:pt>
                <c:pt idx="44">
                  <c:v>7.5140000000000002</c:v>
                </c:pt>
                <c:pt idx="45">
                  <c:v>8.91</c:v>
                </c:pt>
                <c:pt idx="46">
                  <c:v>7.5940000000000003</c:v>
                </c:pt>
                <c:pt idx="47">
                  <c:v>8.2929999999999993</c:v>
                </c:pt>
                <c:pt idx="48">
                  <c:v>10.74</c:v>
                </c:pt>
                <c:pt idx="49">
                  <c:v>11.109</c:v>
                </c:pt>
                <c:pt idx="50">
                  <c:v>11.111000000000001</c:v>
                </c:pt>
                <c:pt idx="51">
                  <c:v>10.074</c:v>
                </c:pt>
                <c:pt idx="52">
                  <c:v>8.8629999999999995</c:v>
                </c:pt>
                <c:pt idx="53">
                  <c:v>9.0749999999999993</c:v>
                </c:pt>
                <c:pt idx="54">
                  <c:v>8.2880000000000003</c:v>
                </c:pt>
                <c:pt idx="55">
                  <c:v>8.3889999999999993</c:v>
                </c:pt>
                <c:pt idx="56">
                  <c:v>7.8040000000000003</c:v>
                </c:pt>
                <c:pt idx="57">
                  <c:v>6.7789999999999999</c:v>
                </c:pt>
                <c:pt idx="58">
                  <c:v>6.4710000000000001</c:v>
                </c:pt>
                <c:pt idx="59">
                  <c:v>6.3760000000000003</c:v>
                </c:pt>
                <c:pt idx="60">
                  <c:v>6.5110000000000001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410528"/>
        <c:axId val="162411088"/>
      </c:areaChart>
      <c:catAx>
        <c:axId val="1624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41108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62411088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 smtClean="0"/>
                  <a:t>Production </a:t>
                </a:r>
                <a:r>
                  <a:rPr lang="en-GB" sz="1400" dirty="0"/>
                  <a:t>× 1000 ton</a:t>
                </a:r>
              </a:p>
            </c:rich>
          </c:tx>
          <c:layout>
            <c:manualLayout>
              <c:xMode val="edge"/>
              <c:yMode val="edge"/>
              <c:x val="2.5523009623797024E-2"/>
              <c:y val="0.28073176679686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2410528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Eel trap at </a:t>
            </a:r>
            <a:r>
              <a:rPr lang="en-GB" dirty="0" err="1"/>
              <a:t>Skallböle</a:t>
            </a:r>
            <a:r>
              <a:rPr lang="en-GB" dirty="0"/>
              <a:t>, </a:t>
            </a:r>
            <a:r>
              <a:rPr lang="en-GB" dirty="0" err="1"/>
              <a:t>Ljungan</a:t>
            </a:r>
            <a:r>
              <a:rPr lang="en-GB" dirty="0"/>
              <a:t>, C-Sweden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0000FF"/>
            </a:solidFill>
            <a:ln>
              <a:solidFill>
                <a:srgbClr val="0000FF"/>
              </a:solidFill>
              <a:prstDash val="solid"/>
            </a:ln>
            <a:effectLst/>
          </c:spPr>
          <c:invertIfNegative val="0"/>
          <c:cat>
            <c:numRef>
              <c:f>Sheet1!$C$62:$C$92</c:f>
              <c:numCache>
                <c:formatCode>0</c:formatCode>
                <c:ptCount val="31"/>
                <c:pt idx="0" formatCode="General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</c:numCache>
            </c:numRef>
          </c:cat>
          <c:val>
            <c:numRef>
              <c:f>Sheet1!$E$62:$E$92</c:f>
              <c:numCache>
                <c:formatCode>###\ ###\ ##0</c:formatCode>
                <c:ptCount val="31"/>
                <c:pt idx="1">
                  <c:v>144</c:v>
                </c:pt>
                <c:pt idx="2">
                  <c:v>754</c:v>
                </c:pt>
                <c:pt idx="3">
                  <c:v>1738</c:v>
                </c:pt>
                <c:pt idx="4">
                  <c:v>655</c:v>
                </c:pt>
                <c:pt idx="5">
                  <c:v>3301</c:v>
                </c:pt>
                <c:pt idx="6">
                  <c:v>179</c:v>
                </c:pt>
                <c:pt idx="8">
                  <c:v>62</c:v>
                </c:pt>
                <c:pt idx="9">
                  <c:v>470</c:v>
                </c:pt>
                <c:pt idx="10">
                  <c:v>765</c:v>
                </c:pt>
                <c:pt idx="11">
                  <c:v>19</c:v>
                </c:pt>
                <c:pt idx="12">
                  <c:v>93</c:v>
                </c:pt>
                <c:pt idx="13">
                  <c:v>105</c:v>
                </c:pt>
                <c:pt idx="14">
                  <c:v>18</c:v>
                </c:pt>
                <c:pt idx="15">
                  <c:v>181</c:v>
                </c:pt>
                <c:pt idx="16">
                  <c:v>147</c:v>
                </c:pt>
                <c:pt idx="17">
                  <c:v>124</c:v>
                </c:pt>
                <c:pt idx="18">
                  <c:v>77</c:v>
                </c:pt>
                <c:pt idx="19">
                  <c:v>20</c:v>
                </c:pt>
                <c:pt idx="20">
                  <c:v>11</c:v>
                </c:pt>
                <c:pt idx="21">
                  <c:v>12</c:v>
                </c:pt>
                <c:pt idx="22">
                  <c:v>3</c:v>
                </c:pt>
                <c:pt idx="23">
                  <c:v>5</c:v>
                </c:pt>
                <c:pt idx="24">
                  <c:v>1</c:v>
                </c:pt>
                <c:pt idx="25">
                  <c:v>2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3728896"/>
        <c:axId val="163729456"/>
      </c:barChart>
      <c:catAx>
        <c:axId val="163728896"/>
        <c:scaling>
          <c:orientation val="minMax"/>
        </c:scaling>
        <c:delete val="0"/>
        <c:axPos val="b"/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94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63729456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# eels in trap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,##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88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'EDA sites'!$O$1</c:f>
              <c:strCache>
                <c:ptCount val="1"/>
                <c:pt idx="0">
                  <c:v>d2mouth</c:v>
                </c:pt>
              </c:strCache>
            </c:strRef>
          </c:tx>
          <c:spPr>
            <a:ln w="28575">
              <a:noFill/>
              <a:prstDash val="solid"/>
            </a:ln>
          </c:spPr>
          <c:marker>
            <c:symbol val="circle"/>
            <c:size val="10"/>
            <c:spPr>
              <a:solidFill>
                <a:schemeClr val="accent1"/>
              </a:solidFill>
              <a:ln w="1270">
                <a:solidFill>
                  <a:schemeClr val="tx1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FFFF0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4C005C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FF5005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5EF1F2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001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FF8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80808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2BCE48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FFA8BB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75DC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FFCC99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740AFF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FFA405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C20088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E0FF66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99000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9DCC0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993F0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D12D27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426600"/>
                </a:solid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20"/>
            <c:marker>
              <c:spPr>
                <a:pattFill prst="narVert">
                  <a:fgClr>
                    <a:srgbClr val="FFFF00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21"/>
            <c:marker>
              <c:spPr>
                <a:pattFill prst="narVert">
                  <a:fgClr>
                    <a:srgbClr val="4C005C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22"/>
            <c:marker>
              <c:spPr>
                <a:pattFill prst="narVert">
                  <a:fgClr>
                    <a:srgbClr val="FF5005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pPr>
                <a:pattFill prst="narVert">
                  <a:fgClr>
                    <a:srgbClr val="5EF1F2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Lbls>
            <c:dLbl>
              <c:idx val="6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Göta Älv</a:t>
                    </a:r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/>
                      <a:t>Mörrumssån</a:t>
                    </a:r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'EDA sites'!$N$2:$N$25</c:f>
              <c:numCache>
                <c:formatCode>General</c:formatCode>
                <c:ptCount val="24"/>
                <c:pt idx="0">
                  <c:v>818.95370464095663</c:v>
                </c:pt>
                <c:pt idx="1">
                  <c:v>316.94075390592434</c:v>
                </c:pt>
                <c:pt idx="2">
                  <c:v>897.49880635673287</c:v>
                </c:pt>
                <c:pt idx="3">
                  <c:v>1312.1709068158725</c:v>
                </c:pt>
                <c:pt idx="4">
                  <c:v>842.14548631987202</c:v>
                </c:pt>
                <c:pt idx="5">
                  <c:v>1326.8830262375179</c:v>
                </c:pt>
                <c:pt idx="6">
                  <c:v>221.20063410703045</c:v>
                </c:pt>
                <c:pt idx="7">
                  <c:v>623.4228250745407</c:v>
                </c:pt>
                <c:pt idx="8">
                  <c:v>449.06035675834033</c:v>
                </c:pt>
                <c:pt idx="9">
                  <c:v>1023.4876775367313</c:v>
                </c:pt>
                <c:pt idx="10">
                  <c:v>363.23907759426328</c:v>
                </c:pt>
                <c:pt idx="11">
                  <c:v>1464.1638043931596</c:v>
                </c:pt>
                <c:pt idx="12">
                  <c:v>1361.6941383664582</c:v>
                </c:pt>
                <c:pt idx="13">
                  <c:v>662.97647638146759</c:v>
                </c:pt>
                <c:pt idx="14">
                  <c:v>302.72689689258249</c:v>
                </c:pt>
                <c:pt idx="15">
                  <c:v>1008.1574828740796</c:v>
                </c:pt>
                <c:pt idx="16">
                  <c:v>349.70212587897873</c:v>
                </c:pt>
                <c:pt idx="17">
                  <c:v>1023.7982158485421</c:v>
                </c:pt>
                <c:pt idx="18">
                  <c:v>416.35754877862433</c:v>
                </c:pt>
                <c:pt idx="19">
                  <c:v>388.97414103955572</c:v>
                </c:pt>
                <c:pt idx="20">
                  <c:v>645.40511791823837</c:v>
                </c:pt>
                <c:pt idx="21">
                  <c:v>324.31368413829159</c:v>
                </c:pt>
                <c:pt idx="22">
                  <c:v>302.72689689258272</c:v>
                </c:pt>
                <c:pt idx="23">
                  <c:v>276.15916417254493</c:v>
                </c:pt>
              </c:numCache>
            </c:numRef>
          </c:xVal>
          <c:yVal>
            <c:numRef>
              <c:f>'EDA sites'!$P$2:$P$25</c:f>
              <c:numCache>
                <c:formatCode>General</c:formatCode>
                <c:ptCount val="24"/>
                <c:pt idx="0">
                  <c:v>41.822643231999997</c:v>
                </c:pt>
                <c:pt idx="1">
                  <c:v>0.48891786180000002</c:v>
                </c:pt>
                <c:pt idx="2">
                  <c:v>40.5</c:v>
                </c:pt>
                <c:pt idx="3">
                  <c:v>59.280257220999999</c:v>
                </c:pt>
                <c:pt idx="4">
                  <c:v>43.825301205000002</c:v>
                </c:pt>
                <c:pt idx="5">
                  <c:v>50</c:v>
                </c:pt>
                <c:pt idx="6">
                  <c:v>9.7340521338000006</c:v>
                </c:pt>
                <c:pt idx="7">
                  <c:v>31.185870478999998</c:v>
                </c:pt>
                <c:pt idx="8">
                  <c:v>17.225894058000002</c:v>
                </c:pt>
                <c:pt idx="9">
                  <c:v>50</c:v>
                </c:pt>
                <c:pt idx="10">
                  <c:v>0.54799216449999999</c:v>
                </c:pt>
                <c:pt idx="11">
                  <c:v>69.083295243999999</c:v>
                </c:pt>
                <c:pt idx="12">
                  <c:v>43.835958220999999</c:v>
                </c:pt>
                <c:pt idx="13">
                  <c:v>98.320478425999994</c:v>
                </c:pt>
                <c:pt idx="14">
                  <c:v>0.36670660230000002</c:v>
                </c:pt>
                <c:pt idx="15">
                  <c:v>49.764596453999999</c:v>
                </c:pt>
                <c:pt idx="16">
                  <c:v>0.44230323090000001</c:v>
                </c:pt>
                <c:pt idx="17">
                  <c:v>#N/A</c:v>
                </c:pt>
                <c:pt idx="18">
                  <c:v>#N/A</c:v>
                </c:pt>
                <c:pt idx="19">
                  <c:v>1.7666514125999999</c:v>
                </c:pt>
                <c:pt idx="20">
                  <c:v>14.701399473</c:v>
                </c:pt>
                <c:pt idx="21">
                  <c:v>0.50333086599999999</c:v>
                </c:pt>
                <c:pt idx="22">
                  <c:v>0.48454949149999998</c:v>
                </c:pt>
                <c:pt idx="23">
                  <c:v>0.49505691559999998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54752"/>
        <c:axId val="162855312"/>
      </c:scatterChart>
      <c:valAx>
        <c:axId val="162854752"/>
        <c:scaling>
          <c:orientation val="minMax"/>
          <c:max val="1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Distance to Oslo (km)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162855312"/>
        <c:crosses val="autoZero"/>
        <c:crossBetween val="midCat"/>
        <c:majorUnit val="500"/>
        <c:minorUnit val="100"/>
      </c:valAx>
      <c:valAx>
        <c:axId val="1628553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Mean individual weight (gr)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162854752"/>
        <c:crosses val="autoZero"/>
        <c:crossBetween val="midCat"/>
        <c:majorUnit val="20"/>
        <c:min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'Number(site, year)'!$B$92</c:f>
              <c:strCache>
                <c:ptCount val="1"/>
                <c:pt idx="0">
                  <c:v>Alsterån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year)'!$B$93:$B$167</c:f>
              <c:numCache>
                <c:formatCode>General</c:formatCode>
                <c:ptCount val="75"/>
                <c:pt idx="20" formatCode="###,###,###">
                  <c:v>116</c:v>
                </c:pt>
                <c:pt idx="21" formatCode="###,###,###">
                  <c:v>390</c:v>
                </c:pt>
                <c:pt idx="22" formatCode="###,###,###">
                  <c:v>437</c:v>
                </c:pt>
                <c:pt idx="25" formatCode="###,###,###">
                  <c:v>518</c:v>
                </c:pt>
                <c:pt idx="26" formatCode="###,###,###">
                  <c:v>305</c:v>
                </c:pt>
                <c:pt idx="27" formatCode="###,###,###">
                  <c:v>317</c:v>
                </c:pt>
                <c:pt idx="28" formatCode="###,###,###">
                  <c:v>283</c:v>
                </c:pt>
                <c:pt idx="29" formatCode="###,###,###">
                  <c:v>152</c:v>
                </c:pt>
                <c:pt idx="30" formatCode="###,###,###">
                  <c:v>179</c:v>
                </c:pt>
                <c:pt idx="31" formatCode="###,###,###">
                  <c:v>99</c:v>
                </c:pt>
                <c:pt idx="32" formatCode="###,###,###">
                  <c:v>653</c:v>
                </c:pt>
                <c:pt idx="33" formatCode="###,###,###">
                  <c:v>203</c:v>
                </c:pt>
                <c:pt idx="34" formatCode="###,###,###">
                  <c:v>151</c:v>
                </c:pt>
                <c:pt idx="35" formatCode="###,###,###">
                  <c:v>261</c:v>
                </c:pt>
                <c:pt idx="36" formatCode="###,###,###">
                  <c:v>88</c:v>
                </c:pt>
                <c:pt idx="37" formatCode="###,###,###">
                  <c:v>83</c:v>
                </c:pt>
                <c:pt idx="38" formatCode="###,###,###">
                  <c:v>64</c:v>
                </c:pt>
                <c:pt idx="39" formatCode="###,###,###">
                  <c:v>146</c:v>
                </c:pt>
                <c:pt idx="40" formatCode="###,###,###">
                  <c:v>100</c:v>
                </c:pt>
                <c:pt idx="41" formatCode="###,###,###">
                  <c:v>49</c:v>
                </c:pt>
                <c:pt idx="42" formatCode="###,###,###">
                  <c:v>63</c:v>
                </c:pt>
                <c:pt idx="43" formatCode="###,###,###">
                  <c:v>105</c:v>
                </c:pt>
                <c:pt idx="44" formatCode="###,###,###">
                  <c:v>182</c:v>
                </c:pt>
                <c:pt idx="46" formatCode="###,###,###">
                  <c:v>181</c:v>
                </c:pt>
                <c:pt idx="47" formatCode="###,###,###">
                  <c:v>168</c:v>
                </c:pt>
                <c:pt idx="48" formatCode="###,###,###">
                  <c:v>212</c:v>
                </c:pt>
                <c:pt idx="49" formatCode="###,###,###">
                  <c:v>221</c:v>
                </c:pt>
                <c:pt idx="50" formatCode="###,###,###">
                  <c:v>406.47837358573963</c:v>
                </c:pt>
                <c:pt idx="51" formatCode="###,###,###">
                  <c:v>50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'Number(site, year)'!$C$92</c:f>
              <c:strCache>
                <c:ptCount val="1"/>
                <c:pt idx="0">
                  <c:v>Ätran</c:v>
                </c:pt>
              </c:strCache>
            </c:strRef>
          </c:tx>
          <c:spPr>
            <a:ln w="12700">
              <a:solidFill>
                <a:srgbClr val="4C005C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year)'!$C$93:$C$167</c:f>
              <c:numCache>
                <c:formatCode>###,###,###</c:formatCode>
                <c:ptCount val="75"/>
                <c:pt idx="0">
                  <c:v>7752</c:v>
                </c:pt>
                <c:pt idx="1">
                  <c:v>4056</c:v>
                </c:pt>
                <c:pt idx="2">
                  <c:v>3822</c:v>
                </c:pt>
                <c:pt idx="3">
                  <c:v>7644</c:v>
                </c:pt>
                <c:pt idx="4">
                  <c:v>5560</c:v>
                </c:pt>
                <c:pt idx="5">
                  <c:v>4800</c:v>
                </c:pt>
                <c:pt idx="6">
                  <c:v>3700</c:v>
                </c:pt>
                <c:pt idx="7">
                  <c:v>156</c:v>
                </c:pt>
                <c:pt idx="8">
                  <c:v>427.5</c:v>
                </c:pt>
                <c:pt idx="9">
                  <c:v>1072.5</c:v>
                </c:pt>
                <c:pt idx="10">
                  <c:v>720</c:v>
                </c:pt>
                <c:pt idx="11">
                  <c:v>360</c:v>
                </c:pt>
                <c:pt idx="12">
                  <c:v>942.5</c:v>
                </c:pt>
                <c:pt idx="13">
                  <c:v>4313.2</c:v>
                </c:pt>
                <c:pt idx="14">
                  <c:v>1452</c:v>
                </c:pt>
                <c:pt idx="15">
                  <c:v>7148.5</c:v>
                </c:pt>
                <c:pt idx="16">
                  <c:v>360</c:v>
                </c:pt>
                <c:pt idx="17">
                  <c:v>657.5</c:v>
                </c:pt>
                <c:pt idx="18">
                  <c:v>655.5</c:v>
                </c:pt>
                <c:pt idx="19">
                  <c:v>184.5</c:v>
                </c:pt>
                <c:pt idx="20">
                  <c:v>409.5</c:v>
                </c:pt>
                <c:pt idx="21">
                  <c:v>693</c:v>
                </c:pt>
                <c:pt idx="22">
                  <c:v>280</c:v>
                </c:pt>
                <c:pt idx="23">
                  <c:v>1829.7</c:v>
                </c:pt>
                <c:pt idx="24">
                  <c:v>500</c:v>
                </c:pt>
                <c:pt idx="25">
                  <c:v>1575</c:v>
                </c:pt>
                <c:pt idx="26">
                  <c:v>250</c:v>
                </c:pt>
                <c:pt idx="31">
                  <c:v>60</c:v>
                </c:pt>
                <c:pt idx="33">
                  <c:v>350</c:v>
                </c:pt>
                <c:pt idx="35">
                  <c:v>150</c:v>
                </c:pt>
                <c:pt idx="36">
                  <c:v>500</c:v>
                </c:pt>
                <c:pt idx="37">
                  <c:v>960</c:v>
                </c:pt>
                <c:pt idx="38">
                  <c:v>880</c:v>
                </c:pt>
                <c:pt idx="39">
                  <c:v>419</c:v>
                </c:pt>
                <c:pt idx="40">
                  <c:v>2091</c:v>
                </c:pt>
                <c:pt idx="41">
                  <c:v>591</c:v>
                </c:pt>
                <c:pt idx="42">
                  <c:v>469</c:v>
                </c:pt>
                <c:pt idx="43">
                  <c:v>1000</c:v>
                </c:pt>
                <c:pt idx="44">
                  <c:v>182</c:v>
                </c:pt>
                <c:pt idx="46">
                  <c:v>181</c:v>
                </c:pt>
                <c:pt idx="47">
                  <c:v>2680</c:v>
                </c:pt>
                <c:pt idx="48">
                  <c:v>241</c:v>
                </c:pt>
                <c:pt idx="49">
                  <c:v>147</c:v>
                </c:pt>
                <c:pt idx="66">
                  <c:v>10866</c:v>
                </c:pt>
                <c:pt idx="67">
                  <c:v>13028</c:v>
                </c:pt>
                <c:pt idx="68">
                  <c:v>12142</c:v>
                </c:pt>
                <c:pt idx="69">
                  <c:v>11540</c:v>
                </c:pt>
                <c:pt idx="70">
                  <c:v>11064</c:v>
                </c:pt>
                <c:pt idx="71">
                  <c:v>14955</c:v>
                </c:pt>
                <c:pt idx="72">
                  <c:v>6356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'Number(site, year)'!$D$92</c:f>
              <c:strCache>
                <c:ptCount val="1"/>
                <c:pt idx="0">
                  <c:v>Botorpsströmmen</c:v>
                </c:pt>
              </c:strCache>
            </c:strRef>
          </c:tx>
          <c:spPr>
            <a:ln w="12700">
              <a:solidFill>
                <a:srgbClr val="FF5005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year)'!$D$93:$D$167</c:f>
              <c:numCache>
                <c:formatCode>General</c:formatCode>
                <c:ptCount val="75"/>
                <c:pt idx="11" formatCode="###,###,###">
                  <c:v>1160.4938271604938</c:v>
                </c:pt>
                <c:pt idx="12" formatCode="###,###,###">
                  <c:v>15925.925925925925</c:v>
                </c:pt>
                <c:pt idx="13" formatCode="###,###,###">
                  <c:v>7950.6172839506171</c:v>
                </c:pt>
                <c:pt idx="14" formatCode="###,###,###">
                  <c:v>4814.8148148148148</c:v>
                </c:pt>
                <c:pt idx="15" formatCode="###,###,###">
                  <c:v>6000</c:v>
                </c:pt>
                <c:pt idx="16" formatCode="###,###,###">
                  <c:v>4641.9753086419751</c:v>
                </c:pt>
                <c:pt idx="17" formatCode="###,###,###">
                  <c:v>6074.0740740740739</c:v>
                </c:pt>
                <c:pt idx="19" formatCode="###,###,###">
                  <c:v>2469.1358024691358</c:v>
                </c:pt>
                <c:pt idx="20" formatCode="###,###,###">
                  <c:v>4271.6049382716046</c:v>
                </c:pt>
                <c:pt idx="21" formatCode="###,###,###">
                  <c:v>5703.7037037037035</c:v>
                </c:pt>
                <c:pt idx="22" formatCode="###,###,###">
                  <c:v>3456.7901234567903</c:v>
                </c:pt>
                <c:pt idx="23" formatCode="###,###,###">
                  <c:v>2962.962962962963</c:v>
                </c:pt>
                <c:pt idx="24" formatCode="###,###,###">
                  <c:v>419.75308641975306</c:v>
                </c:pt>
                <c:pt idx="25" formatCode="###,###,###">
                  <c:v>740.74074074074076</c:v>
                </c:pt>
                <c:pt idx="26" formatCode="###,###,###">
                  <c:v>7135.8024691358023</c:v>
                </c:pt>
                <c:pt idx="27" formatCode="###,###,###">
                  <c:v>123.45679012345678</c:v>
                </c:pt>
                <c:pt idx="28" formatCode="###,###,###">
                  <c:v>246.91358024691357</c:v>
                </c:pt>
                <c:pt idx="36" formatCode="###,###,###">
                  <c:v>200</c:v>
                </c:pt>
                <c:pt idx="37" formatCode="###,###,###">
                  <c:v>140</c:v>
                </c:pt>
                <c:pt idx="38" formatCode="###,###,###">
                  <c:v>60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'Number(site, year)'!$E$92</c:f>
              <c:strCache>
                <c:ptCount val="1"/>
                <c:pt idx="0">
                  <c:v>Dalälven</c:v>
                </c:pt>
              </c:strCache>
            </c:strRef>
          </c:tx>
          <c:spPr>
            <a:ln w="12700">
              <a:solidFill>
                <a:srgbClr val="5EF1F2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year)'!$E$93:$E$167</c:f>
              <c:numCache>
                <c:formatCode>General</c:formatCode>
                <c:ptCount val="75"/>
                <c:pt idx="11" formatCode="###,###,###">
                  <c:v>4800</c:v>
                </c:pt>
                <c:pt idx="12" formatCode="###,###,###">
                  <c:v>7350</c:v>
                </c:pt>
                <c:pt idx="13" formatCode="###,###,###">
                  <c:v>6100</c:v>
                </c:pt>
                <c:pt idx="14" formatCode="###,###,###">
                  <c:v>10220</c:v>
                </c:pt>
                <c:pt idx="15" formatCode="###,###,###">
                  <c:v>11500</c:v>
                </c:pt>
                <c:pt idx="16" formatCode="###,###,###">
                  <c:v>4070</c:v>
                </c:pt>
                <c:pt idx="17" formatCode="###,###,###">
                  <c:v>2750</c:v>
                </c:pt>
                <c:pt idx="18" formatCode="###,###,###">
                  <c:v>5500</c:v>
                </c:pt>
                <c:pt idx="19" formatCode="###,###,###">
                  <c:v>10700</c:v>
                </c:pt>
                <c:pt idx="20" formatCode="###,###,###">
                  <c:v>5300</c:v>
                </c:pt>
                <c:pt idx="21" formatCode="###,###,###">
                  <c:v>5100</c:v>
                </c:pt>
                <c:pt idx="22" formatCode="###,###,###">
                  <c:v>4900</c:v>
                </c:pt>
                <c:pt idx="23" formatCode="###,###,###">
                  <c:v>7600</c:v>
                </c:pt>
                <c:pt idx="24" formatCode="###,###,###">
                  <c:v>3100</c:v>
                </c:pt>
                <c:pt idx="25" formatCode="###,###,###">
                  <c:v>5100</c:v>
                </c:pt>
                <c:pt idx="26" formatCode="###,###,###">
                  <c:v>2800</c:v>
                </c:pt>
                <c:pt idx="27" formatCode="###,###,###">
                  <c:v>5700</c:v>
                </c:pt>
                <c:pt idx="28" formatCode="###,###,###">
                  <c:v>4000</c:v>
                </c:pt>
                <c:pt idx="29" formatCode="###,###,###">
                  <c:v>4800</c:v>
                </c:pt>
                <c:pt idx="30" formatCode="###,###,###">
                  <c:v>2000</c:v>
                </c:pt>
                <c:pt idx="31" formatCode="###,###,###">
                  <c:v>3300</c:v>
                </c:pt>
                <c:pt idx="32" formatCode="###,###,###">
                  <c:v>1250</c:v>
                </c:pt>
                <c:pt idx="33" formatCode="###,###,###">
                  <c:v>2150</c:v>
                </c:pt>
                <c:pt idx="34" formatCode="###,###,###">
                  <c:v>685</c:v>
                </c:pt>
                <c:pt idx="35" formatCode="###,###,###">
                  <c:v>1625</c:v>
                </c:pt>
                <c:pt idx="36" formatCode="###,###,###">
                  <c:v>447</c:v>
                </c:pt>
                <c:pt idx="37" formatCode="###,###,###">
                  <c:v>1903</c:v>
                </c:pt>
                <c:pt idx="38" formatCode="###,###,###">
                  <c:v>497</c:v>
                </c:pt>
                <c:pt idx="39" formatCode="###,###,###">
                  <c:v>435</c:v>
                </c:pt>
                <c:pt idx="40" formatCode="###,###,###">
                  <c:v>988</c:v>
                </c:pt>
                <c:pt idx="41" formatCode="###,###,###">
                  <c:v>84</c:v>
                </c:pt>
                <c:pt idx="42" formatCode="###,###,###">
                  <c:v>7</c:v>
                </c:pt>
                <c:pt idx="43" formatCode="###,###,###">
                  <c:v>1360</c:v>
                </c:pt>
                <c:pt idx="44" formatCode="###,###,###">
                  <c:v>355</c:v>
                </c:pt>
                <c:pt idx="45" formatCode="###,###,###">
                  <c:v>666</c:v>
                </c:pt>
                <c:pt idx="46" formatCode="###,###,###">
                  <c:v>438</c:v>
                </c:pt>
                <c:pt idx="47" formatCode="###,###,###">
                  <c:v>781</c:v>
                </c:pt>
                <c:pt idx="48" formatCode="###,###,###">
                  <c:v>814</c:v>
                </c:pt>
                <c:pt idx="52" formatCode="###,###,###">
                  <c:v>130</c:v>
                </c:pt>
                <c:pt idx="53" formatCode="###,###,###">
                  <c:v>94</c:v>
                </c:pt>
                <c:pt idx="54" formatCode="###,###,###">
                  <c:v>792</c:v>
                </c:pt>
                <c:pt idx="55" formatCode="###,###,###">
                  <c:v>110</c:v>
                </c:pt>
                <c:pt idx="56" formatCode="###,###,###">
                  <c:v>287</c:v>
                </c:pt>
                <c:pt idx="57" formatCode="###,###,###">
                  <c:v>125</c:v>
                </c:pt>
                <c:pt idx="58" formatCode="###,###,###">
                  <c:v>203</c:v>
                </c:pt>
                <c:pt idx="59" formatCode="###,###,###">
                  <c:v>240</c:v>
                </c:pt>
                <c:pt idx="60" formatCode="###,###,###">
                  <c:v>171</c:v>
                </c:pt>
                <c:pt idx="61" formatCode="###,###,###">
                  <c:v>93</c:v>
                </c:pt>
                <c:pt idx="62" formatCode="###,###,###">
                  <c:v>847</c:v>
                </c:pt>
                <c:pt idx="63" formatCode="###,###,###">
                  <c:v>1801</c:v>
                </c:pt>
                <c:pt idx="64" formatCode="###,###,###">
                  <c:v>315</c:v>
                </c:pt>
                <c:pt idx="65" formatCode="###,###,###">
                  <c:v>344</c:v>
                </c:pt>
                <c:pt idx="66" formatCode="###,###,###">
                  <c:v>394</c:v>
                </c:pt>
                <c:pt idx="67" formatCode="###,###,###">
                  <c:v>213</c:v>
                </c:pt>
                <c:pt idx="68" formatCode="###,###,###">
                  <c:v>348</c:v>
                </c:pt>
                <c:pt idx="69" formatCode="###,###,###">
                  <c:v>898</c:v>
                </c:pt>
                <c:pt idx="70" formatCode="###,###,###">
                  <c:v>1062</c:v>
                </c:pt>
                <c:pt idx="71" formatCode="###,###,###">
                  <c:v>283</c:v>
                </c:pt>
                <c:pt idx="72" formatCode="###,###,###">
                  <c:v>252</c:v>
                </c:pt>
                <c:pt idx="73" formatCode="###,###,###">
                  <c:v>180</c:v>
                </c:pt>
                <c:pt idx="74" formatCode="###,###,###">
                  <c:v>378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'Number(site, year)'!$F$92</c:f>
              <c:strCache>
                <c:ptCount val="1"/>
                <c:pt idx="0">
                  <c:v>Emån</c:v>
                </c:pt>
              </c:strCache>
            </c:strRef>
          </c:tx>
          <c:spPr>
            <a:ln w="12700">
              <a:solidFill>
                <a:srgbClr val="FF001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year)'!$F$93:$F$167</c:f>
              <c:numCache>
                <c:formatCode>General</c:formatCode>
                <c:ptCount val="75"/>
                <c:pt idx="27" formatCode="###,###,###">
                  <c:v>82</c:v>
                </c:pt>
                <c:pt idx="28" formatCode="###,###,###">
                  <c:v>552</c:v>
                </c:pt>
                <c:pt idx="29" formatCode="###,###,###">
                  <c:v>412</c:v>
                </c:pt>
                <c:pt idx="30" formatCode="###,###,###">
                  <c:v>45</c:v>
                </c:pt>
                <c:pt idx="31" formatCode="###,###,###">
                  <c:v>15</c:v>
                </c:pt>
                <c:pt idx="32" formatCode="###,###,###">
                  <c:v>109</c:v>
                </c:pt>
                <c:pt idx="33" formatCode="###,###,###">
                  <c:v>424</c:v>
                </c:pt>
                <c:pt idx="34" formatCode="###,###,###">
                  <c:v>93</c:v>
                </c:pt>
                <c:pt idx="35" formatCode="###,###,###">
                  <c:v>750</c:v>
                </c:pt>
                <c:pt idx="36" formatCode="###,###,###">
                  <c:v>2</c:v>
                </c:pt>
                <c:pt idx="37" formatCode="###,###,###">
                  <c:v>276</c:v>
                </c:pt>
                <c:pt idx="38" formatCode="###,###,###">
                  <c:v>200</c:v>
                </c:pt>
                <c:pt idx="39" formatCode="###,###,###">
                  <c:v>91</c:v>
                </c:pt>
                <c:pt idx="40" formatCode="###,###,###">
                  <c:v>345</c:v>
                </c:pt>
                <c:pt idx="41" formatCode="###,###,###">
                  <c:v>56</c:v>
                </c:pt>
                <c:pt idx="42" formatCode="###,###,###">
                  <c:v>197</c:v>
                </c:pt>
                <c:pt idx="43" formatCode="###,###,###">
                  <c:v>260</c:v>
                </c:pt>
                <c:pt idx="44" formatCode="###,###,###">
                  <c:v>1296</c:v>
                </c:pt>
                <c:pt idx="45" formatCode="###,###,###">
                  <c:v>531</c:v>
                </c:pt>
                <c:pt idx="46" formatCode="###,###,###">
                  <c:v>285</c:v>
                </c:pt>
                <c:pt idx="47" formatCode="###,###,###">
                  <c:v>715</c:v>
                </c:pt>
                <c:pt idx="48" formatCode="###,###,###">
                  <c:v>157</c:v>
                </c:pt>
                <c:pt idx="49" formatCode="###,###,###">
                  <c:v>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'Number(site, year)'!$G$92</c:f>
              <c:strCache>
                <c:ptCount val="1"/>
                <c:pt idx="0">
                  <c:v>Gavleån</c:v>
                </c:pt>
              </c:strCache>
            </c:strRef>
          </c:tx>
          <c:spPr>
            <a:ln w="12700">
              <a:solidFill>
                <a:srgbClr val="FFFF8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year)'!$G$93:$G$167</c:f>
              <c:numCache>
                <c:formatCode>###,###,###</c:formatCode>
                <c:ptCount val="75"/>
                <c:pt idx="0">
                  <c:v>770</c:v>
                </c:pt>
                <c:pt idx="1">
                  <c:v>1016</c:v>
                </c:pt>
                <c:pt idx="2">
                  <c:v>983</c:v>
                </c:pt>
                <c:pt idx="3">
                  <c:v>772</c:v>
                </c:pt>
                <c:pt idx="4">
                  <c:v>5034</c:v>
                </c:pt>
                <c:pt idx="5">
                  <c:v>961</c:v>
                </c:pt>
                <c:pt idx="6">
                  <c:v>361</c:v>
                </c:pt>
                <c:pt idx="7">
                  <c:v>238</c:v>
                </c:pt>
                <c:pt idx="8">
                  <c:v>345</c:v>
                </c:pt>
                <c:pt idx="9">
                  <c:v>1003</c:v>
                </c:pt>
                <c:pt idx="11">
                  <c:v>1512</c:v>
                </c:pt>
                <c:pt idx="12">
                  <c:v>265</c:v>
                </c:pt>
                <c:pt idx="13">
                  <c:v>461</c:v>
                </c:pt>
                <c:pt idx="14">
                  <c:v>77</c:v>
                </c:pt>
                <c:pt idx="15">
                  <c:v>161</c:v>
                </c:pt>
                <c:pt idx="16">
                  <c:v>172</c:v>
                </c:pt>
                <c:pt idx="17">
                  <c:v>860</c:v>
                </c:pt>
                <c:pt idx="18">
                  <c:v>864</c:v>
                </c:pt>
                <c:pt idx="19">
                  <c:v>108</c:v>
                </c:pt>
                <c:pt idx="20">
                  <c:v>1546</c:v>
                </c:pt>
                <c:pt idx="21">
                  <c:v>895</c:v>
                </c:pt>
                <c:pt idx="22">
                  <c:v>241</c:v>
                </c:pt>
                <c:pt idx="23">
                  <c:v>332</c:v>
                </c:pt>
                <c:pt idx="24">
                  <c:v>22</c:v>
                </c:pt>
                <c:pt idx="25">
                  <c:v>297</c:v>
                </c:pt>
                <c:pt idx="26">
                  <c:v>191</c:v>
                </c:pt>
                <c:pt idx="27">
                  <c:v>126</c:v>
                </c:pt>
                <c:pt idx="28">
                  <c:v>28</c:v>
                </c:pt>
                <c:pt idx="29">
                  <c:v>169</c:v>
                </c:pt>
                <c:pt idx="30">
                  <c:v>304</c:v>
                </c:pt>
                <c:pt idx="31">
                  <c:v>347</c:v>
                </c:pt>
                <c:pt idx="32">
                  <c:v>75</c:v>
                </c:pt>
                <c:pt idx="33">
                  <c:v>11</c:v>
                </c:pt>
                <c:pt idx="34">
                  <c:v>14</c:v>
                </c:pt>
                <c:pt idx="35">
                  <c:v>6</c:v>
                </c:pt>
                <c:pt idx="36">
                  <c:v>7</c:v>
                </c:pt>
                <c:pt idx="37">
                  <c:v>75</c:v>
                </c:pt>
                <c:pt idx="38">
                  <c:v>8</c:v>
                </c:pt>
                <c:pt idx="39">
                  <c:v>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'Number(site, year)'!$H$92</c:f>
              <c:strCache>
                <c:ptCount val="1"/>
                <c:pt idx="0">
                  <c:v>Göta älv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year)'!$H$93:$H$167</c:f>
              <c:numCache>
                <c:formatCode>###,###,###</c:formatCode>
                <c:ptCount val="75"/>
                <c:pt idx="0">
                  <c:v>126898</c:v>
                </c:pt>
                <c:pt idx="1">
                  <c:v>241910</c:v>
                </c:pt>
                <c:pt idx="2">
                  <c:v>35014</c:v>
                </c:pt>
                <c:pt idx="3">
                  <c:v>179256</c:v>
                </c:pt>
                <c:pt idx="4">
                  <c:v>194386</c:v>
                </c:pt>
                <c:pt idx="5">
                  <c:v>242512</c:v>
                </c:pt>
                <c:pt idx="6">
                  <c:v>228036</c:v>
                </c:pt>
                <c:pt idx="7">
                  <c:v>56700</c:v>
                </c:pt>
                <c:pt idx="8">
                  <c:v>221260</c:v>
                </c:pt>
                <c:pt idx="9">
                  <c:v>258361</c:v>
                </c:pt>
                <c:pt idx="10">
                  <c:v>324170</c:v>
                </c:pt>
                <c:pt idx="11">
                  <c:v>163936</c:v>
                </c:pt>
                <c:pt idx="12">
                  <c:v>329580</c:v>
                </c:pt>
                <c:pt idx="13">
                  <c:v>471603</c:v>
                </c:pt>
                <c:pt idx="14">
                  <c:v>84542</c:v>
                </c:pt>
                <c:pt idx="15">
                  <c:v>251344</c:v>
                </c:pt>
                <c:pt idx="16">
                  <c:v>209238</c:v>
                </c:pt>
                <c:pt idx="17">
                  <c:v>214480</c:v>
                </c:pt>
                <c:pt idx="18">
                  <c:v>118925</c:v>
                </c:pt>
                <c:pt idx="19">
                  <c:v>109935</c:v>
                </c:pt>
                <c:pt idx="20">
                  <c:v>136425</c:v>
                </c:pt>
                <c:pt idx="21">
                  <c:v>20982</c:v>
                </c:pt>
                <c:pt idx="22">
                  <c:v>77697</c:v>
                </c:pt>
                <c:pt idx="23">
                  <c:v>99892</c:v>
                </c:pt>
                <c:pt idx="24">
                  <c:v>77128</c:v>
                </c:pt>
                <c:pt idx="25">
                  <c:v>89520</c:v>
                </c:pt>
                <c:pt idx="26">
                  <c:v>195888</c:v>
                </c:pt>
                <c:pt idx="27">
                  <c:v>48807</c:v>
                </c:pt>
                <c:pt idx="28">
                  <c:v>98340</c:v>
                </c:pt>
                <c:pt idx="29">
                  <c:v>272745</c:v>
                </c:pt>
                <c:pt idx="30">
                  <c:v>142256</c:v>
                </c:pt>
                <c:pt idx="31">
                  <c:v>133036</c:v>
                </c:pt>
                <c:pt idx="32">
                  <c:v>83430</c:v>
                </c:pt>
                <c:pt idx="33">
                  <c:v>179208</c:v>
                </c:pt>
                <c:pt idx="34">
                  <c:v>95281</c:v>
                </c:pt>
                <c:pt idx="35">
                  <c:v>186960</c:v>
                </c:pt>
                <c:pt idx="36">
                  <c:v>81980.247180828999</c:v>
                </c:pt>
                <c:pt idx="37">
                  <c:v>26299.427667032862</c:v>
                </c:pt>
                <c:pt idx="38">
                  <c:v>89685.157630155038</c:v>
                </c:pt>
                <c:pt idx="39">
                  <c:v>19519.106471625953</c:v>
                </c:pt>
                <c:pt idx="40">
                  <c:v>93075.318227858486</c:v>
                </c:pt>
                <c:pt idx="41">
                  <c:v>4109.2855729738849</c:v>
                </c:pt>
                <c:pt idx="42">
                  <c:v>90609.746884074164</c:v>
                </c:pt>
                <c:pt idx="43">
                  <c:v>11608.731743651224</c:v>
                </c:pt>
                <c:pt idx="44">
                  <c:v>33387.945280412816</c:v>
                </c:pt>
                <c:pt idx="45">
                  <c:v>7910.3747279747276</c:v>
                </c:pt>
                <c:pt idx="46">
                  <c:v>14690.695923381638</c:v>
                </c:pt>
                <c:pt idx="47">
                  <c:v>17258.999406490315</c:v>
                </c:pt>
                <c:pt idx="48">
                  <c:v>48797.766179064878</c:v>
                </c:pt>
                <c:pt idx="49">
                  <c:v>61433.819315959576</c:v>
                </c:pt>
                <c:pt idx="50">
                  <c:v>29300</c:v>
                </c:pt>
                <c:pt idx="51">
                  <c:v>57600</c:v>
                </c:pt>
                <c:pt idx="52">
                  <c:v>41503.784287036236</c:v>
                </c:pt>
                <c:pt idx="53">
                  <c:v>6574.8569167582154</c:v>
                </c:pt>
                <c:pt idx="54">
                  <c:v>38730.016525278865</c:v>
                </c:pt>
                <c:pt idx="56">
                  <c:v>64200</c:v>
                </c:pt>
                <c:pt idx="57">
                  <c:v>34600</c:v>
                </c:pt>
                <c:pt idx="62">
                  <c:v>24255</c:v>
                </c:pt>
                <c:pt idx="63">
                  <c:v>12502</c:v>
                </c:pt>
                <c:pt idx="64">
                  <c:v>12841.517415543389</c:v>
                </c:pt>
                <c:pt idx="65">
                  <c:v>10786.874629056447</c:v>
                </c:pt>
                <c:pt idx="72">
                  <c:v>52187.926776768334</c:v>
                </c:pt>
                <c:pt idx="73">
                  <c:v>25272.106273789392</c:v>
                </c:pt>
                <c:pt idx="74">
                  <c:v>10004.5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'Number(site, year)'!$I$92</c:f>
              <c:strCache>
                <c:ptCount val="1"/>
                <c:pt idx="0">
                  <c:v>Helgeån</c:v>
                </c:pt>
              </c:strCache>
            </c:strRef>
          </c:tx>
          <c:spPr>
            <a:ln w="12700">
              <a:solidFill>
                <a:srgbClr val="2BCE48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year)'!$I$93:$I$167</c:f>
              <c:numCache>
                <c:formatCode>General</c:formatCode>
                <c:ptCount val="75"/>
                <c:pt idx="12" formatCode="###,###,###">
                  <c:v>3206.5803668150998</c:v>
                </c:pt>
                <c:pt idx="13" formatCode="###,###,###">
                  <c:v>3879.9622438462707</c:v>
                </c:pt>
                <c:pt idx="14" formatCode="###,###,###">
                  <c:v>4008.2254585188743</c:v>
                </c:pt>
                <c:pt idx="15" formatCode="###,###,###">
                  <c:v>7615.6283711858614</c:v>
                </c:pt>
                <c:pt idx="16" formatCode="###,###,###">
                  <c:v>144.29611650667948</c:v>
                </c:pt>
                <c:pt idx="17" formatCode="###,###,###">
                  <c:v>8593.6353830644675</c:v>
                </c:pt>
                <c:pt idx="18" formatCode="###,###,###">
                  <c:v>10132.793959135715</c:v>
                </c:pt>
                <c:pt idx="19" formatCode="###,###,###">
                  <c:v>13082.847896605606</c:v>
                </c:pt>
                <c:pt idx="20" formatCode="###,###,###">
                  <c:v>9731.9714132838271</c:v>
                </c:pt>
                <c:pt idx="21" formatCode="###,###,###">
                  <c:v>7567.5296656836354</c:v>
                </c:pt>
                <c:pt idx="22" formatCode="###,###,###">
                  <c:v>1715.5204962460782</c:v>
                </c:pt>
                <c:pt idx="23" formatCode="###,###,###">
                  <c:v>785.61218986969936</c:v>
                </c:pt>
                <c:pt idx="24" formatCode="###,###,###">
                  <c:v>16.032901834075499</c:v>
                </c:pt>
                <c:pt idx="25" formatCode="###,###,###">
                  <c:v>3415.0080906580811</c:v>
                </c:pt>
                <c:pt idx="26" formatCode="###,###,###">
                  <c:v>1154.3689320534359</c:v>
                </c:pt>
                <c:pt idx="27" formatCode="###,###,###">
                  <c:v>763.1661273019937</c:v>
                </c:pt>
                <c:pt idx="28" formatCode="###,###,###">
                  <c:v>1234.5334412238133</c:v>
                </c:pt>
                <c:pt idx="29" formatCode="###,###,###">
                  <c:v>1394.8624595645683</c:v>
                </c:pt>
                <c:pt idx="30" formatCode="###,###,###">
                  <c:v>5399.881337716628</c:v>
                </c:pt>
                <c:pt idx="31" formatCode="###,###,###">
                  <c:v>2748.0393743605405</c:v>
                </c:pt>
                <c:pt idx="32" formatCode="###,###,###">
                  <c:v>3581.7502697324662</c:v>
                </c:pt>
                <c:pt idx="33" formatCode="###,###,###">
                  <c:v>3216.2001079155448</c:v>
                </c:pt>
                <c:pt idx="34" formatCode="###,###,###">
                  <c:v>535.49892125812164</c:v>
                </c:pt>
                <c:pt idx="35" formatCode="###,###,###">
                  <c:v>4325.6769148335698</c:v>
                </c:pt>
                <c:pt idx="36" formatCode="###,###,###">
                  <c:v>391.20280475144216</c:v>
                </c:pt>
                <c:pt idx="37" formatCode="###,###,###">
                  <c:v>3655.5016181692135</c:v>
                </c:pt>
                <c:pt idx="38" formatCode="###,###,###">
                  <c:v>1535.9519957044326</c:v>
                </c:pt>
                <c:pt idx="39" formatCode="###,###,###">
                  <c:v>4383.3953614362408</c:v>
                </c:pt>
                <c:pt idx="40" formatCode="###,###,###">
                  <c:v>1468.6138080013156</c:v>
                </c:pt>
                <c:pt idx="41" formatCode="###,###,###">
                  <c:v>885.01618124096751</c:v>
                </c:pt>
                <c:pt idx="42" formatCode="###,###,###">
                  <c:v>1282.6321467260398</c:v>
                </c:pt>
                <c:pt idx="43" formatCode="###,###,###">
                  <c:v>1622.5296656084404</c:v>
                </c:pt>
                <c:pt idx="45" formatCode="###,###,###">
                  <c:v>320.65803668150994</c:v>
                </c:pt>
                <c:pt idx="46" formatCode="###,###,###">
                  <c:v>432.88834952003845</c:v>
                </c:pt>
                <c:pt idx="47" formatCode="###,###,###">
                  <c:v>1526.3322546039874</c:v>
                </c:pt>
                <c:pt idx="48" formatCode="###,###,###">
                  <c:v>1866.229773486388</c:v>
                </c:pt>
                <c:pt idx="49" formatCode="###,###,###">
                  <c:v>64.131607336301997</c:v>
                </c:pt>
                <c:pt idx="50" formatCode="###,###,###">
                  <c:v>166.74217907438518</c:v>
                </c:pt>
                <c:pt idx="51" formatCode="###,###,###">
                  <c:v>1513.505933136727</c:v>
                </c:pt>
                <c:pt idx="52" formatCode="###,###,###">
                  <c:v>141.08953613986438</c:v>
                </c:pt>
                <c:pt idx="54" formatCode="###,###,###">
                  <c:v>942.73462784363926</c:v>
                </c:pt>
                <c:pt idx="55" formatCode="###,###,###">
                  <c:v>86.577669904007692</c:v>
                </c:pt>
                <c:pt idx="56" formatCode="###,###,###">
                  <c:v>89.784250270822795</c:v>
                </c:pt>
                <c:pt idx="57" formatCode="###,###,###">
                  <c:v>80.164509170377485</c:v>
                </c:pt>
                <c:pt idx="58" formatCode="###,###,###">
                  <c:v>275.76591154609855</c:v>
                </c:pt>
                <c:pt idx="59" formatCode="###,###,###">
                  <c:v>557.94498382582731</c:v>
                </c:pt>
                <c:pt idx="60" formatCode="###,###,###">
                  <c:v>14</c:v>
                </c:pt>
                <c:pt idx="61" formatCode="###,###,###">
                  <c:v>2</c:v>
                </c:pt>
                <c:pt idx="62" formatCode="###,###,###">
                  <c:v>12</c:v>
                </c:pt>
                <c:pt idx="63" formatCode="###,###,###">
                  <c:v>64.131607336301997</c:v>
                </c:pt>
                <c:pt idx="64" formatCode="###,###,###">
                  <c:v>28.859223301335895</c:v>
                </c:pt>
                <c:pt idx="65" formatCode="###,###,###">
                  <c:v>38.478964401781198</c:v>
                </c:pt>
                <c:pt idx="66" formatCode="###,###,###">
                  <c:v>288</c:v>
                </c:pt>
                <c:pt idx="67" formatCode="###,###,###">
                  <c:v>66</c:v>
                </c:pt>
                <c:pt idx="68" formatCode="###,###,###">
                  <c:v>46</c:v>
                </c:pt>
                <c:pt idx="69" formatCode="###,###,###">
                  <c:v>96</c:v>
                </c:pt>
                <c:pt idx="70" formatCode="###,###,###">
                  <c:v>574</c:v>
                </c:pt>
                <c:pt idx="71" formatCode="###,###,###">
                  <c:v>958</c:v>
                </c:pt>
                <c:pt idx="72" formatCode="###,###,###">
                  <c:v>789</c:v>
                </c:pt>
                <c:pt idx="73" formatCode="###,###,###">
                  <c:v>100</c:v>
                </c:pt>
                <c:pt idx="74" formatCode="###,###,###">
                  <c:v>2470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'Number(site, year)'!$J$92</c:f>
              <c:strCache>
                <c:ptCount val="1"/>
                <c:pt idx="0">
                  <c:v>Kävlingeån</c:v>
                </c:pt>
              </c:strCache>
            </c:strRef>
          </c:tx>
          <c:spPr>
            <a:ln w="12700">
              <a:solidFill>
                <a:srgbClr val="FFA8BB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year)'!$J$93:$J$167</c:f>
              <c:numCache>
                <c:formatCode>General</c:formatCode>
                <c:ptCount val="75"/>
                <c:pt idx="51" formatCode="###,###,###">
                  <c:v>990</c:v>
                </c:pt>
                <c:pt idx="52" formatCode="###,###,###">
                  <c:v>1104</c:v>
                </c:pt>
                <c:pt idx="53" formatCode="###,###,###">
                  <c:v>6790</c:v>
                </c:pt>
                <c:pt idx="54" formatCode="###,###,###">
                  <c:v>972</c:v>
                </c:pt>
                <c:pt idx="55" formatCode="###,###,###">
                  <c:v>337</c:v>
                </c:pt>
                <c:pt idx="56" formatCode="###,###,###">
                  <c:v>937</c:v>
                </c:pt>
                <c:pt idx="57" formatCode="###,###,###">
                  <c:v>1375</c:v>
                </c:pt>
                <c:pt idx="58" formatCode="###,###,###">
                  <c:v>647</c:v>
                </c:pt>
                <c:pt idx="59" formatCode="###,###,###">
                  <c:v>1139</c:v>
                </c:pt>
                <c:pt idx="60" formatCode="###,###,###">
                  <c:v>240</c:v>
                </c:pt>
                <c:pt idx="61" formatCode="###,###,###">
                  <c:v>2348</c:v>
                </c:pt>
                <c:pt idx="62" formatCode="###,###,###">
                  <c:v>1769</c:v>
                </c:pt>
                <c:pt idx="63" formatCode="###,###,###">
                  <c:v>632</c:v>
                </c:pt>
                <c:pt idx="64" formatCode="###,###,###">
                  <c:v>7161</c:v>
                </c:pt>
                <c:pt idx="65" formatCode="###,###,###">
                  <c:v>187</c:v>
                </c:pt>
                <c:pt idx="66" formatCode="###,###,###">
                  <c:v>4229</c:v>
                </c:pt>
                <c:pt idx="67" formatCode="###,###,###">
                  <c:v>5409</c:v>
                </c:pt>
                <c:pt idx="68" formatCode="###,###,###">
                  <c:v>243</c:v>
                </c:pt>
                <c:pt idx="69" formatCode="###,###,###">
                  <c:v>65</c:v>
                </c:pt>
                <c:pt idx="70" formatCode="###,###,###">
                  <c:v>171</c:v>
                </c:pt>
                <c:pt idx="71" formatCode="###,###,###">
                  <c:v>818</c:v>
                </c:pt>
                <c:pt idx="72" formatCode="###,###,###">
                  <c:v>126</c:v>
                </c:pt>
                <c:pt idx="73" formatCode="###,###,###">
                  <c:v>85</c:v>
                </c:pt>
                <c:pt idx="74" formatCode="###,###,###">
                  <c:v>406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'Number(site, year)'!$K$92</c:f>
              <c:strCache>
                <c:ptCount val="1"/>
                <c:pt idx="0">
                  <c:v>Kilaån</c:v>
                </c:pt>
              </c:strCache>
            </c:strRef>
          </c:tx>
          <c:spPr>
            <a:ln w="12700">
              <a:solidFill>
                <a:srgbClr val="0075DC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year)'!$K$93:$K$167</c:f>
              <c:numCache>
                <c:formatCode>General</c:formatCode>
                <c:ptCount val="75"/>
                <c:pt idx="8" formatCode="###,###,###">
                  <c:v>101</c:v>
                </c:pt>
                <c:pt idx="13" formatCode="###,###,###">
                  <c:v>219</c:v>
                </c:pt>
                <c:pt idx="14" formatCode="###,###,###">
                  <c:v>175</c:v>
                </c:pt>
                <c:pt idx="15" formatCode="###,###,###">
                  <c:v>101</c:v>
                </c:pt>
                <c:pt idx="16" formatCode="###,###,###">
                  <c:v>92</c:v>
                </c:pt>
                <c:pt idx="17" formatCode="###,###,###">
                  <c:v>282</c:v>
                </c:pt>
                <c:pt idx="18" formatCode="###,###,###">
                  <c:v>269</c:v>
                </c:pt>
                <c:pt idx="19" formatCode="###,###,###">
                  <c:v>159</c:v>
                </c:pt>
                <c:pt idx="20" formatCode="###,###,###">
                  <c:v>104</c:v>
                </c:pt>
                <c:pt idx="21" formatCode="###,###,###">
                  <c:v>177</c:v>
                </c:pt>
                <c:pt idx="22" formatCode="###,###,###">
                  <c:v>203</c:v>
                </c:pt>
                <c:pt idx="23" formatCode="###,###,###">
                  <c:v>196</c:v>
                </c:pt>
                <c:pt idx="24" formatCode="###,###,###">
                  <c:v>95</c:v>
                </c:pt>
                <c:pt idx="25" formatCode="###,###,###">
                  <c:v>41</c:v>
                </c:pt>
                <c:pt idx="26" formatCode="###,###,###">
                  <c:v>154</c:v>
                </c:pt>
                <c:pt idx="27" formatCode="###,###,###">
                  <c:v>90</c:v>
                </c:pt>
                <c:pt idx="28" formatCode="###,###,###">
                  <c:v>55</c:v>
                </c:pt>
                <c:pt idx="29" formatCode="###,###,###">
                  <c:v>43</c:v>
                </c:pt>
                <c:pt idx="30" formatCode="###,###,###">
                  <c:v>49</c:v>
                </c:pt>
                <c:pt idx="31" formatCode="###,###,###">
                  <c:v>37</c:v>
                </c:pt>
                <c:pt idx="32" formatCode="###,###,###">
                  <c:v>43</c:v>
                </c:pt>
                <c:pt idx="33" formatCode="###,###,###">
                  <c:v>22</c:v>
                </c:pt>
                <c:pt idx="34" formatCode="###,###,###">
                  <c:v>27</c:v>
                </c:pt>
                <c:pt idx="36" formatCode="###,###,###">
                  <c:v>16</c:v>
                </c:pt>
                <c:pt idx="37" formatCode="###,###,###">
                  <c:v>26</c:v>
                </c:pt>
                <c:pt idx="38" formatCode="###,###,###">
                  <c:v>5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'Number(site, year)'!$L$92</c:f>
              <c:strCache>
                <c:ptCount val="1"/>
                <c:pt idx="0">
                  <c:v>Lagan</c:v>
                </c:pt>
              </c:strCache>
            </c:strRef>
          </c:tx>
          <c:spPr>
            <a:ln w="12700">
              <a:solidFill>
                <a:srgbClr val="FFCC99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year)'!$L$93:$L$167</c:f>
              <c:numCache>
                <c:formatCode>###,###,###</c:formatCode>
                <c:ptCount val="75"/>
                <c:pt idx="0">
                  <c:v>1248193.0295921229</c:v>
                </c:pt>
                <c:pt idx="1">
                  <c:v>585774.79897525068</c:v>
                </c:pt>
                <c:pt idx="2">
                  <c:v>828478.99917371909</c:v>
                </c:pt>
                <c:pt idx="3">
                  <c:v>2277404.8259224701</c:v>
                </c:pt>
                <c:pt idx="4">
                  <c:v>1989079.5354611317</c:v>
                </c:pt>
                <c:pt idx="5">
                  <c:v>2085796.2468184161</c:v>
                </c:pt>
                <c:pt idx="6">
                  <c:v>1398742.6274595938</c:v>
                </c:pt>
                <c:pt idx="7">
                  <c:v>804391.06351492368</c:v>
                </c:pt>
                <c:pt idx="8">
                  <c:v>902750.13412167144</c:v>
                </c:pt>
                <c:pt idx="9">
                  <c:v>1101475.6033067331</c:v>
                </c:pt>
                <c:pt idx="10">
                  <c:v>766251.83205516438</c:v>
                </c:pt>
                <c:pt idx="11">
                  <c:v>514240.92944307055</c:v>
                </c:pt>
                <c:pt idx="12">
                  <c:v>691798.21274616057</c:v>
                </c:pt>
                <c:pt idx="13">
                  <c:v>1464254.5130770751</c:v>
                </c:pt>
                <c:pt idx="14">
                  <c:v>933042.53805621702</c:v>
                </c:pt>
                <c:pt idx="15">
                  <c:v>925013.22616995196</c:v>
                </c:pt>
                <c:pt idx="16">
                  <c:v>915341.55503422348</c:v>
                </c:pt>
                <c:pt idx="17">
                  <c:v>613329.93749402417</c:v>
                </c:pt>
                <c:pt idx="18">
                  <c:v>907312.24314795842</c:v>
                </c:pt>
                <c:pt idx="19">
                  <c:v>1661520.1073737252</c:v>
                </c:pt>
                <c:pt idx="20">
                  <c:v>1008043.6104483753</c:v>
                </c:pt>
                <c:pt idx="21">
                  <c:v>574460.7685900589</c:v>
                </c:pt>
                <c:pt idx="22">
                  <c:v>477926.54159382597</c:v>
                </c:pt>
                <c:pt idx="23">
                  <c:v>543985.88029446173</c:v>
                </c:pt>
                <c:pt idx="24">
                  <c:v>50183.19928915699</c:v>
                </c:pt>
                <c:pt idx="25">
                  <c:v>51095.62109441439</c:v>
                </c:pt>
                <c:pt idx="26">
                  <c:v>395078.64167645411</c:v>
                </c:pt>
                <c:pt idx="27">
                  <c:v>44526.184096561112</c:v>
                </c:pt>
                <c:pt idx="28">
                  <c:v>135768.3646223011</c:v>
                </c:pt>
                <c:pt idx="29">
                  <c:v>213689.18679128305</c:v>
                </c:pt>
                <c:pt idx="30">
                  <c:v>45073.637179715552</c:v>
                </c:pt>
                <c:pt idx="31">
                  <c:v>82665.415556320426</c:v>
                </c:pt>
                <c:pt idx="32">
                  <c:v>193798.39143667172</c:v>
                </c:pt>
                <c:pt idx="33">
                  <c:v>195440.75068613506</c:v>
                </c:pt>
                <c:pt idx="34">
                  <c:v>61314.745313297266</c:v>
                </c:pt>
                <c:pt idx="35">
                  <c:v>98000</c:v>
                </c:pt>
                <c:pt idx="36">
                  <c:v>36861.840932398954</c:v>
                </c:pt>
                <c:pt idx="37">
                  <c:v>48175.871317590711</c:v>
                </c:pt>
                <c:pt idx="38">
                  <c:v>138323.14567702182</c:v>
                </c:pt>
                <c:pt idx="39">
                  <c:v>302741.55498440529</c:v>
                </c:pt>
                <c:pt idx="40">
                  <c:v>412414.65597634471</c:v>
                </c:pt>
                <c:pt idx="41">
                  <c:v>142337.80162015438</c:v>
                </c:pt>
                <c:pt idx="42">
                  <c:v>165695.79983474381</c:v>
                </c:pt>
                <c:pt idx="43">
                  <c:v>160221.26900319941</c:v>
                </c:pt>
                <c:pt idx="44">
                  <c:v>124089.36551500637</c:v>
                </c:pt>
                <c:pt idx="45">
                  <c:v>427195.88922151458</c:v>
                </c:pt>
                <c:pt idx="46">
                  <c:v>4562.1090262869993</c:v>
                </c:pt>
                <c:pt idx="47">
                  <c:v>127374.08401393301</c:v>
                </c:pt>
                <c:pt idx="48">
                  <c:v>383400</c:v>
                </c:pt>
                <c:pt idx="49">
                  <c:v>88000</c:v>
                </c:pt>
                <c:pt idx="50">
                  <c:v>43200</c:v>
                </c:pt>
                <c:pt idx="51">
                  <c:v>294347.27437603718</c:v>
                </c:pt>
                <c:pt idx="52">
                  <c:v>77008.400363724548</c:v>
                </c:pt>
                <c:pt idx="53">
                  <c:v>15876.139411478756</c:v>
                </c:pt>
                <c:pt idx="54">
                  <c:v>56022.698842804348</c:v>
                </c:pt>
                <c:pt idx="55">
                  <c:v>21168.185881971676</c:v>
                </c:pt>
                <c:pt idx="56">
                  <c:v>5109.5621094414391</c:v>
                </c:pt>
                <c:pt idx="57">
                  <c:v>57847.542453319147</c:v>
                </c:pt>
                <c:pt idx="58">
                  <c:v>114235.21001822645</c:v>
                </c:pt>
                <c:pt idx="59">
                  <c:v>90329.758720482583</c:v>
                </c:pt>
                <c:pt idx="60">
                  <c:v>23722.966936692395</c:v>
                </c:pt>
                <c:pt idx="61">
                  <c:v>48905.80876179663</c:v>
                </c:pt>
                <c:pt idx="62">
                  <c:v>186134.04827250956</c:v>
                </c:pt>
                <c:pt idx="63">
                  <c:v>57847.542453319147</c:v>
                </c:pt>
                <c:pt idx="64">
                  <c:v>52920.464704929189</c:v>
                </c:pt>
                <c:pt idx="65">
                  <c:v>37409.294015553394</c:v>
                </c:pt>
                <c:pt idx="66">
                  <c:v>69526.54156061387</c:v>
                </c:pt>
                <c:pt idx="67">
                  <c:v>141790.34853699993</c:v>
                </c:pt>
                <c:pt idx="68">
                  <c:v>57847.542453319147</c:v>
                </c:pt>
                <c:pt idx="69">
                  <c:v>52920.464704929189</c:v>
                </c:pt>
                <c:pt idx="70">
                  <c:v>107118.31993721874</c:v>
                </c:pt>
                <c:pt idx="71">
                  <c:v>118067.38160030753</c:v>
                </c:pt>
                <c:pt idx="72">
                  <c:v>78833.243974239347</c:v>
                </c:pt>
                <c:pt idx="73">
                  <c:v>67154.244866944631</c:v>
                </c:pt>
                <c:pt idx="74">
                  <c:v>221353.52995544521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'Number(site, year)'!$M$92</c:f>
              <c:strCache>
                <c:ptCount val="1"/>
                <c:pt idx="0">
                  <c:v>Ljungan</c:v>
                </c:pt>
              </c:strCache>
            </c:strRef>
          </c:tx>
          <c:spPr>
            <a:ln w="12700">
              <a:solidFill>
                <a:srgbClr val="740AFF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year)'!$M$93:$M$167</c:f>
              <c:numCache>
                <c:formatCode>General</c:formatCode>
                <c:ptCount val="75"/>
                <c:pt idx="11" formatCode="###,###,###">
                  <c:v>144</c:v>
                </c:pt>
                <c:pt idx="12" formatCode="###,###,###">
                  <c:v>754</c:v>
                </c:pt>
                <c:pt idx="13" formatCode="###,###,###">
                  <c:v>1738</c:v>
                </c:pt>
                <c:pt idx="14" formatCode="###,###,###">
                  <c:v>655</c:v>
                </c:pt>
                <c:pt idx="15" formatCode="###,###,###">
                  <c:v>3311</c:v>
                </c:pt>
                <c:pt idx="16" formatCode="###,###,###">
                  <c:v>179</c:v>
                </c:pt>
                <c:pt idx="17" formatCode="###,###,###">
                  <c:v>1350</c:v>
                </c:pt>
                <c:pt idx="18" formatCode="###,###,###">
                  <c:v>62</c:v>
                </c:pt>
                <c:pt idx="19" formatCode="###,###,###">
                  <c:v>470</c:v>
                </c:pt>
                <c:pt idx="20" formatCode="###,###,###">
                  <c:v>765</c:v>
                </c:pt>
                <c:pt idx="21" formatCode="###,###,###">
                  <c:v>19</c:v>
                </c:pt>
                <c:pt idx="22" formatCode="###,###,###">
                  <c:v>93</c:v>
                </c:pt>
                <c:pt idx="23" formatCode="###,###,###">
                  <c:v>105</c:v>
                </c:pt>
                <c:pt idx="24" formatCode="###,###,###">
                  <c:v>18</c:v>
                </c:pt>
                <c:pt idx="25" formatCode="###,###,###">
                  <c:v>181</c:v>
                </c:pt>
                <c:pt idx="26" formatCode="###,###,###">
                  <c:v>147</c:v>
                </c:pt>
                <c:pt idx="27" formatCode="###,###,###">
                  <c:v>124</c:v>
                </c:pt>
                <c:pt idx="28" formatCode="###,###,###">
                  <c:v>77</c:v>
                </c:pt>
                <c:pt idx="29" formatCode="###,###,###">
                  <c:v>20</c:v>
                </c:pt>
                <c:pt idx="30" formatCode="###,###,###">
                  <c:v>11</c:v>
                </c:pt>
                <c:pt idx="31" formatCode="###,###,###">
                  <c:v>12</c:v>
                </c:pt>
                <c:pt idx="32" formatCode="###,###,###">
                  <c:v>3</c:v>
                </c:pt>
                <c:pt idx="33" formatCode="###,###,###">
                  <c:v>5</c:v>
                </c:pt>
                <c:pt idx="34" formatCode="###,###,###">
                  <c:v>1</c:v>
                </c:pt>
                <c:pt idx="35" formatCode="###,###,###">
                  <c:v>2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'Number(site, year)'!$N$92</c:f>
              <c:strCache>
                <c:ptCount val="1"/>
                <c:pt idx="0">
                  <c:v>Ljusnan</c:v>
                </c:pt>
              </c:strCache>
            </c:strRef>
          </c:tx>
          <c:spPr>
            <a:ln w="12700">
              <a:solidFill>
                <a:srgbClr val="FFA405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year)'!$N$93:$N$167</c:f>
              <c:numCache>
                <c:formatCode>General</c:formatCode>
                <c:ptCount val="75"/>
                <c:pt idx="10" formatCode="###,###,###">
                  <c:v>9170.553497959545</c:v>
                </c:pt>
                <c:pt idx="11" formatCode="###,###,###">
                  <c:v>7275</c:v>
                </c:pt>
                <c:pt idx="12" formatCode="###,###,###">
                  <c:v>12864</c:v>
                </c:pt>
                <c:pt idx="13" formatCode="###,###,###">
                  <c:v>11242</c:v>
                </c:pt>
                <c:pt idx="14" formatCode="###,###,###">
                  <c:v>5324</c:v>
                </c:pt>
                <c:pt idx="15" formatCode="###,###,###">
                  <c:v>7038</c:v>
                </c:pt>
                <c:pt idx="16" formatCode="###,###,###">
                  <c:v>2079</c:v>
                </c:pt>
                <c:pt idx="17" formatCode="###,###,###">
                  <c:v>2882</c:v>
                </c:pt>
                <c:pt idx="18" formatCode="###,###,###">
                  <c:v>2024</c:v>
                </c:pt>
                <c:pt idx="19" formatCode="###,###,###">
                  <c:v>408</c:v>
                </c:pt>
                <c:pt idx="20" formatCode="###,###,###">
                  <c:v>5842</c:v>
                </c:pt>
                <c:pt idx="21" formatCode="###,###,###">
                  <c:v>5698</c:v>
                </c:pt>
                <c:pt idx="22" formatCode="###,###,###">
                  <c:v>1860</c:v>
                </c:pt>
                <c:pt idx="23" formatCode="###,###,###">
                  <c:v>4818</c:v>
                </c:pt>
                <c:pt idx="24" formatCode="###,###,###">
                  <c:v>3358</c:v>
                </c:pt>
                <c:pt idx="25" formatCode="###,###,###">
                  <c:v>2784</c:v>
                </c:pt>
                <c:pt idx="26" formatCode="###,###,###">
                  <c:v>1414.3639723221188</c:v>
                </c:pt>
                <c:pt idx="27" formatCode="###,###,###">
                  <c:v>1912.5</c:v>
                </c:pt>
                <c:pt idx="28" formatCode="###,###,###">
                  <c:v>1968</c:v>
                </c:pt>
                <c:pt idx="29" formatCode="###,###,###">
                  <c:v>2315.4506966241138</c:v>
                </c:pt>
                <c:pt idx="30" formatCode="###,###,###">
                  <c:v>1745.1426432684209</c:v>
                </c:pt>
                <c:pt idx="31" formatCode="###,###,###">
                  <c:v>2748.8848171744407</c:v>
                </c:pt>
                <c:pt idx="32" formatCode="###,###,###">
                  <c:v>2532.1677568992773</c:v>
                </c:pt>
                <c:pt idx="33" formatCode="###,###,###">
                  <c:v>1847.7980928724455</c:v>
                </c:pt>
                <c:pt idx="34" formatCode="###,###,###">
                  <c:v>387.8094762818713</c:v>
                </c:pt>
                <c:pt idx="35" formatCode="###,###,###">
                  <c:v>24.200000000000003</c:v>
                </c:pt>
                <c:pt idx="37" formatCode="###,###,###">
                  <c:v>1903</c:v>
                </c:pt>
                <c:pt idx="38" formatCode="###,###,###">
                  <c:v>1984.6720256778119</c:v>
                </c:pt>
                <c:pt idx="39" formatCode="###,###,###">
                  <c:v>980.92985177179207</c:v>
                </c:pt>
                <c:pt idx="40" formatCode="###,###,###">
                  <c:v>228.12322134227725</c:v>
                </c:pt>
                <c:pt idx="41" formatCode="###,###,###">
                  <c:v>775</c:v>
                </c:pt>
                <c:pt idx="42" formatCode="###,###,###">
                  <c:v>168</c:v>
                </c:pt>
                <c:pt idx="43" formatCode="###,###,###">
                  <c:v>1</c:v>
                </c:pt>
                <c:pt idx="44" formatCode="###,###,###">
                  <c:v>45</c:v>
                </c:pt>
                <c:pt idx="47" formatCode="###,###,###">
                  <c:v>20</c:v>
                </c:pt>
                <c:pt idx="48" formatCode="###,###,###">
                  <c:v>10</c:v>
                </c:pt>
                <c:pt idx="49" formatCode="###,###,###">
                  <c:v>10</c:v>
                </c:pt>
                <c:pt idx="50" formatCode="###,###,###">
                  <c:v>10</c:v>
                </c:pt>
                <c:pt idx="51" formatCode="###,###,###">
                  <c:v>9</c:v>
                </c:pt>
                <c:pt idx="52" formatCode="###,###,###">
                  <c:v>8</c:v>
                </c:pt>
                <c:pt idx="53" formatCode="###,###,###">
                  <c:v>10</c:v>
                </c:pt>
                <c:pt idx="54" formatCode="###,###,###">
                  <c:v>350</c:v>
                </c:pt>
                <c:pt idx="55" formatCode="###,###,###">
                  <c:v>420</c:v>
                </c:pt>
                <c:pt idx="56" formatCode="###,###,###">
                  <c:v>1194</c:v>
                </c:pt>
                <c:pt idx="57" formatCode="###,###,###">
                  <c:v>2504</c:v>
                </c:pt>
                <c:pt idx="59" formatCode="###,###,###">
                  <c:v>231</c:v>
                </c:pt>
                <c:pt idx="60" formatCode="###,###,###">
                  <c:v>10</c:v>
                </c:pt>
                <c:pt idx="61" formatCode="###,###,###">
                  <c:v>108</c:v>
                </c:pt>
                <c:pt idx="62" formatCode="###,###,###">
                  <c:v>74</c:v>
                </c:pt>
                <c:pt idx="63" formatCode="###,###,###">
                  <c:v>1208</c:v>
                </c:pt>
                <c:pt idx="64" formatCode="###,###,###">
                  <c:v>363</c:v>
                </c:pt>
                <c:pt idx="65" formatCode="###,###,###">
                  <c:v>54</c:v>
                </c:pt>
                <c:pt idx="66" formatCode="###,###,###">
                  <c:v>158</c:v>
                </c:pt>
                <c:pt idx="67" formatCode="###,###,###">
                  <c:v>4</c:v>
                </c:pt>
                <c:pt idx="68" formatCode="###,###,###">
                  <c:v>11</c:v>
                </c:pt>
                <c:pt idx="69" formatCode="###,###,###">
                  <c:v>142</c:v>
                </c:pt>
                <c:pt idx="70" formatCode="###,###,###">
                  <c:v>235</c:v>
                </c:pt>
                <c:pt idx="71" formatCode="###,###,###">
                  <c:v>66</c:v>
                </c:pt>
                <c:pt idx="72" formatCode="###,###,###">
                  <c:v>96</c:v>
                </c:pt>
                <c:pt idx="73" formatCode="###,###,###">
                  <c:v>78</c:v>
                </c:pt>
                <c:pt idx="74" formatCode="###,###,###">
                  <c:v>122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'Number(site, year)'!$O$92</c:f>
              <c:strCache>
                <c:ptCount val="1"/>
                <c:pt idx="0">
                  <c:v>Mörrumsån</c:v>
                </c:pt>
              </c:strCache>
            </c:strRef>
          </c:tx>
          <c:spPr>
            <a:ln w="12700">
              <a:solidFill>
                <a:srgbClr val="C20088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year)'!$O$93:$O$167</c:f>
              <c:numCache>
                <c:formatCode>General</c:formatCode>
                <c:ptCount val="75"/>
                <c:pt idx="20" formatCode="###,###,###">
                  <c:v>294.95381292134971</c:v>
                </c:pt>
                <c:pt idx="21" formatCode="###,###,###">
                  <c:v>6768.6814654882146</c:v>
                </c:pt>
                <c:pt idx="22" formatCode="###,###,###">
                  <c:v>5439.3551431150972</c:v>
                </c:pt>
                <c:pt idx="23" formatCode="###,###,###">
                  <c:v>2453.2020578148117</c:v>
                </c:pt>
                <c:pt idx="24" formatCode="###,###,###">
                  <c:v>1808.3719978419301</c:v>
                </c:pt>
                <c:pt idx="25" formatCode="###,###,###">
                  <c:v>2972.9310178245005</c:v>
                </c:pt>
                <c:pt idx="26" formatCode="###,###,###">
                  <c:v>1996.5321888434808</c:v>
                </c:pt>
                <c:pt idx="27" formatCode="###,###,###">
                  <c:v>3596.4023534134226</c:v>
                </c:pt>
                <c:pt idx="28" formatCode="###,###,###">
                  <c:v>3405.1909160713062</c:v>
                </c:pt>
                <c:pt idx="29" formatCode="###,###,###">
                  <c:v>2815.2832902286068</c:v>
                </c:pt>
                <c:pt idx="30" formatCode="###,###,###">
                  <c:v>817.73401927160398</c:v>
                </c:pt>
                <c:pt idx="31" formatCode="###,###,###">
                  <c:v>1435.1028621793946</c:v>
                </c:pt>
                <c:pt idx="32" formatCode="###,###,###">
                  <c:v>1422.8978768171316</c:v>
                </c:pt>
                <c:pt idx="33" formatCode="###,###,###">
                  <c:v>3814.0579257071081</c:v>
                </c:pt>
                <c:pt idx="34" formatCode="###,###,###">
                  <c:v>665.17170224331971</c:v>
                </c:pt>
                <c:pt idx="35" formatCode="###,###,###">
                  <c:v>2425.7999999999997</c:v>
                </c:pt>
                <c:pt idx="36" formatCode="###,###,###">
                  <c:v>1497.1448711042301</c:v>
                </c:pt>
                <c:pt idx="37" formatCode="###,###,###">
                  <c:v>911.30557371561838</c:v>
                </c:pt>
                <c:pt idx="38" formatCode="###,###,###">
                  <c:v>1712.7662791708719</c:v>
                </c:pt>
                <c:pt idx="39" formatCode="###,###,###">
                  <c:v>624.48841770244383</c:v>
                </c:pt>
                <c:pt idx="40" formatCode="###,###,###">
                  <c:v>371.23497143549184</c:v>
                </c:pt>
                <c:pt idx="41" formatCode="###,###,###">
                  <c:v>740.4357786439399</c:v>
                </c:pt>
                <c:pt idx="42" formatCode="###,###,###">
                  <c:v>1312.0359264432452</c:v>
                </c:pt>
                <c:pt idx="43" formatCode="###,###,###">
                  <c:v>2080.9500042657983</c:v>
                </c:pt>
                <c:pt idx="44" formatCode="###,###,###">
                  <c:v>1931.4389335780795</c:v>
                </c:pt>
                <c:pt idx="45" formatCode="###,###,###">
                  <c:v>1404.5903987737377</c:v>
                </c:pt>
                <c:pt idx="46" formatCode="###,###,###">
                  <c:v>2240.6318960887356</c:v>
                </c:pt>
                <c:pt idx="47" formatCode="###,###,###">
                  <c:v>554.30975186943306</c:v>
                </c:pt>
                <c:pt idx="48" formatCode="###,###,###">
                  <c:v>2451.167893587768</c:v>
                </c:pt>
                <c:pt idx="49" formatCode="###,###,###">
                  <c:v>305.12463405656865</c:v>
                </c:pt>
                <c:pt idx="50" formatCode="###,###,###">
                  <c:v>737.38453230337416</c:v>
                </c:pt>
                <c:pt idx="51" formatCode="###,###,###">
                  <c:v>1535.7939914180622</c:v>
                </c:pt>
                <c:pt idx="52" formatCode="###,###,###">
                  <c:v>142.39149589306535</c:v>
                </c:pt>
                <c:pt idx="53" formatCode="###,###,###">
                  <c:v>464.80652587950624</c:v>
                </c:pt>
                <c:pt idx="54" formatCode="###,###,###">
                  <c:v>2878.3423812669644</c:v>
                </c:pt>
                <c:pt idx="55" formatCode="###,###,###">
                  <c:v>736.36745018985232</c:v>
                </c:pt>
                <c:pt idx="56" formatCode="###,###,###">
                  <c:v>527.8656169178638</c:v>
                </c:pt>
                <c:pt idx="57" formatCode="###,###,###">
                  <c:v>1505.2815280124053</c:v>
                </c:pt>
                <c:pt idx="58" formatCode="###,###,###">
                  <c:v>131.20359264432452</c:v>
                </c:pt>
                <c:pt idx="59" formatCode="###,###,###">
                  <c:v>856.38313958543597</c:v>
                </c:pt>
                <c:pt idx="60" formatCode="###,###,###">
                  <c:v>10.170821135218954</c:v>
                </c:pt>
                <c:pt idx="61" formatCode="###,###,###">
                  <c:v>196.29684790972581</c:v>
                </c:pt>
                <c:pt idx="62" formatCode="###,###,###">
                  <c:v>380.38871045718889</c:v>
                </c:pt>
                <c:pt idx="63" formatCode="###,###,###">
                  <c:v>111.87903248740849</c:v>
                </c:pt>
                <c:pt idx="64" formatCode="###,###,###">
                  <c:v>15.256231702828432</c:v>
                </c:pt>
                <c:pt idx="65" formatCode="###,###,###">
                  <c:v>40</c:v>
                </c:pt>
                <c:pt idx="66" formatCode="###,###,###">
                  <c:v>40</c:v>
                </c:pt>
                <c:pt idx="67" formatCode="###,###,###">
                  <c:v>1787</c:v>
                </c:pt>
                <c:pt idx="68" formatCode="###,###,###">
                  <c:v>60</c:v>
                </c:pt>
                <c:pt idx="69" formatCode="###,###,###">
                  <c:v>59</c:v>
                </c:pt>
                <c:pt idx="70" formatCode="###,###,###">
                  <c:v>122</c:v>
                </c:pt>
                <c:pt idx="71" formatCode="###,###,###">
                  <c:v>322</c:v>
                </c:pt>
                <c:pt idx="72" formatCode="###,###,###">
                  <c:v>66</c:v>
                </c:pt>
                <c:pt idx="73" formatCode="###,###,###">
                  <c:v>7</c:v>
                </c:pt>
                <c:pt idx="74" formatCode="###,###,###">
                  <c:v>2228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'Number(site, year)'!$P$92</c:f>
              <c:strCache>
                <c:ptCount val="1"/>
                <c:pt idx="0">
                  <c:v>Morupsån</c:v>
                </c:pt>
              </c:strCache>
            </c:strRef>
          </c:tx>
          <c:spPr>
            <a:ln w="12700">
              <a:solidFill>
                <a:srgbClr val="E0FF66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year)'!$P$93:$P$167</c:f>
              <c:numCache>
                <c:formatCode>General</c:formatCode>
                <c:ptCount val="75"/>
                <c:pt idx="10" formatCode="###,###,###">
                  <c:v>14700.000000000002</c:v>
                </c:pt>
                <c:pt idx="11" formatCode="###,###,###">
                  <c:v>78587.599999999991</c:v>
                </c:pt>
                <c:pt idx="12" formatCode="###,###,###">
                  <c:v>139397.09999999998</c:v>
                </c:pt>
                <c:pt idx="13" formatCode="###,###,###">
                  <c:v>229020.40000000002</c:v>
                </c:pt>
                <c:pt idx="14" formatCode="###,###,###">
                  <c:v>45298</c:v>
                </c:pt>
                <c:pt idx="15" formatCode="###,###,###">
                  <c:v>60208.2</c:v>
                </c:pt>
                <c:pt idx="16" formatCode="###,###,###">
                  <c:v>60003.899999999994</c:v>
                </c:pt>
                <c:pt idx="17" formatCode="###,###,###">
                  <c:v>47600</c:v>
                </c:pt>
                <c:pt idx="18" formatCode="###,###,###">
                  <c:v>30697.599999999999</c:v>
                </c:pt>
                <c:pt idx="19" formatCode="###,###,###">
                  <c:v>153650.80000000002</c:v>
                </c:pt>
                <c:pt idx="20" formatCode="###,###,###">
                  <c:v>80400</c:v>
                </c:pt>
                <c:pt idx="21" formatCode="###,###,###">
                  <c:v>84612</c:v>
                </c:pt>
                <c:pt idx="22" formatCode="###,###,###">
                  <c:v>77190.399999999994</c:v>
                </c:pt>
                <c:pt idx="23" formatCode="###,###,###">
                  <c:v>36883.599999999999</c:v>
                </c:pt>
                <c:pt idx="24" formatCode="###,###,###">
                  <c:v>41000</c:v>
                </c:pt>
                <c:pt idx="25" formatCode="###,###,###">
                  <c:v>39893.699999999997</c:v>
                </c:pt>
                <c:pt idx="26" formatCode="###,###,###">
                  <c:v>27998.400000000001</c:v>
                </c:pt>
                <c:pt idx="27" formatCode="###,###,###">
                  <c:v>36400</c:v>
                </c:pt>
                <c:pt idx="28" formatCode="###,###,###">
                  <c:v>53448.724067327763</c:v>
                </c:pt>
                <c:pt idx="29" formatCode="###,###,###">
                  <c:v>17998.039736957307</c:v>
                </c:pt>
                <c:pt idx="30" formatCode="###,###,###">
                  <c:v>22088.503313538513</c:v>
                </c:pt>
                <c:pt idx="31" formatCode="###,###,###">
                  <c:v>11180.600442655297</c:v>
                </c:pt>
                <c:pt idx="32" formatCode="###,###,###">
                  <c:v>61902.348792262252</c:v>
                </c:pt>
                <c:pt idx="33" formatCode="###,###,###">
                  <c:v>76628.017667954598</c:v>
                </c:pt>
                <c:pt idx="34" formatCode="###,###,###">
                  <c:v>33269.103756193806</c:v>
                </c:pt>
                <c:pt idx="35" formatCode="###,###,###">
                  <c:v>22018</c:v>
                </c:pt>
                <c:pt idx="36" formatCode="###,###,###">
                  <c:v>28000</c:v>
                </c:pt>
                <c:pt idx="37" formatCode="###,###,###">
                  <c:v>42400</c:v>
                </c:pt>
                <c:pt idx="38" formatCode="###,###,###">
                  <c:v>52000</c:v>
                </c:pt>
                <c:pt idx="39" formatCode="###,###,###">
                  <c:v>23000</c:v>
                </c:pt>
                <c:pt idx="41" formatCode="###,###,###">
                  <c:v>10000</c:v>
                </c:pt>
                <c:pt idx="42" formatCode="###,###,###">
                  <c:v>29200</c:v>
                </c:pt>
                <c:pt idx="43" formatCode="###,###,###">
                  <c:v>22000</c:v>
                </c:pt>
                <c:pt idx="44" formatCode="###,###,###">
                  <c:v>4090.4635765812059</c:v>
                </c:pt>
                <c:pt idx="46" formatCode="###,###,###">
                  <c:v>20400</c:v>
                </c:pt>
                <c:pt idx="48" formatCode="###,###,###">
                  <c:v>2000</c:v>
                </c:pt>
                <c:pt idx="49" formatCode="###,###,###">
                  <c:v>2000</c:v>
                </c:pt>
                <c:pt idx="50" formatCode="###,###,###">
                  <c:v>2000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'Number(site, year)'!$Q$92</c:f>
              <c:strCache>
                <c:ptCount val="1"/>
                <c:pt idx="0">
                  <c:v>Motala ström</c:v>
                </c:pt>
              </c:strCache>
            </c:strRef>
          </c:tx>
          <c:spPr>
            <a:ln w="12700">
              <a:solidFill>
                <a:srgbClr val="99000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year)'!$Q$93:$Q$167</c:f>
              <c:numCache>
                <c:formatCode>General</c:formatCode>
                <c:ptCount val="75"/>
                <c:pt idx="2" formatCode="###,###,###">
                  <c:v>280</c:v>
                </c:pt>
                <c:pt idx="3" formatCode="###,###,###">
                  <c:v>5660</c:v>
                </c:pt>
                <c:pt idx="4" formatCode="###,###,###">
                  <c:v>13141</c:v>
                </c:pt>
                <c:pt idx="5" formatCode="###,###,###">
                  <c:v>7308</c:v>
                </c:pt>
                <c:pt idx="6" formatCode="###,###,###">
                  <c:v>5600</c:v>
                </c:pt>
                <c:pt idx="7" formatCode="###,###,###">
                  <c:v>5450</c:v>
                </c:pt>
                <c:pt idx="8" formatCode="###,###,###">
                  <c:v>2400</c:v>
                </c:pt>
                <c:pt idx="9" formatCode="###,###,###">
                  <c:v>860</c:v>
                </c:pt>
                <c:pt idx="10" formatCode="###,###,###">
                  <c:v>6118.8077809786955</c:v>
                </c:pt>
                <c:pt idx="11" formatCode="###,###,###">
                  <c:v>54260</c:v>
                </c:pt>
                <c:pt idx="12" formatCode="###,###,###">
                  <c:v>31016.02564840925</c:v>
                </c:pt>
                <c:pt idx="13" formatCode="###,###,###">
                  <c:v>53960</c:v>
                </c:pt>
                <c:pt idx="14" formatCode="###,###,###">
                  <c:v>20600</c:v>
                </c:pt>
                <c:pt idx="15" formatCode="###,###,###">
                  <c:v>37420</c:v>
                </c:pt>
                <c:pt idx="16" formatCode="###,###,###">
                  <c:v>8580</c:v>
                </c:pt>
                <c:pt idx="17" formatCode="###,###,###">
                  <c:v>16520</c:v>
                </c:pt>
                <c:pt idx="18" formatCode="###,###,###">
                  <c:v>3440</c:v>
                </c:pt>
                <c:pt idx="19" formatCode="###,###,###">
                  <c:v>36740</c:v>
                </c:pt>
                <c:pt idx="20" formatCode="###,###,###">
                  <c:v>15980</c:v>
                </c:pt>
                <c:pt idx="21" formatCode="###,###,###">
                  <c:v>14120</c:v>
                </c:pt>
                <c:pt idx="22" formatCode="###,###,###">
                  <c:v>17400</c:v>
                </c:pt>
                <c:pt idx="23" formatCode="###,###,###">
                  <c:v>20581</c:v>
                </c:pt>
                <c:pt idx="24" formatCode="###,###,###">
                  <c:v>3632</c:v>
                </c:pt>
                <c:pt idx="25" formatCode="###,###,###">
                  <c:v>10000</c:v>
                </c:pt>
                <c:pt idx="26" formatCode="###,###,###">
                  <c:v>28460</c:v>
                </c:pt>
                <c:pt idx="27" formatCode="###,###,###">
                  <c:v>5660</c:v>
                </c:pt>
                <c:pt idx="28" formatCode="###,###,###">
                  <c:v>3697.4076574715273</c:v>
                </c:pt>
                <c:pt idx="29" formatCode="###,###,###">
                  <c:v>2712.7719226013924</c:v>
                </c:pt>
                <c:pt idx="30" formatCode="###,###,###">
                  <c:v>40.189213668168776</c:v>
                </c:pt>
                <c:pt idx="31" formatCode="###,###,###">
                  <c:v>20.094606834084388</c:v>
                </c:pt>
                <c:pt idx="32" formatCode="###,###,###">
                  <c:v>1071</c:v>
                </c:pt>
                <c:pt idx="33" formatCode="###,###,###">
                  <c:v>920</c:v>
                </c:pt>
                <c:pt idx="34" formatCode="###,###,###">
                  <c:v>1053</c:v>
                </c:pt>
                <c:pt idx="35" formatCode="###,###,###">
                  <c:v>4501.1919308349025</c:v>
                </c:pt>
                <c:pt idx="36" formatCode="###,###,###">
                  <c:v>482.27056401802525</c:v>
                </c:pt>
                <c:pt idx="37" formatCode="###,###,###">
                  <c:v>7093.3962124317886</c:v>
                </c:pt>
                <c:pt idx="38" formatCode="###,###,###">
                  <c:v>5345.1654178664467</c:v>
                </c:pt>
                <c:pt idx="39" formatCode="###,###,###">
                  <c:v>2250.5959654174512</c:v>
                </c:pt>
                <c:pt idx="40" formatCode="###,###,###">
                  <c:v>140.6622478385907</c:v>
                </c:pt>
                <c:pt idx="41" formatCode="###,###,###">
                  <c:v>622.93281185661601</c:v>
                </c:pt>
                <c:pt idx="42" formatCode="###,###,###">
                  <c:v>442.08135034985651</c:v>
                </c:pt>
                <c:pt idx="43" formatCode="###,###,###">
                  <c:v>241.13528200901263</c:v>
                </c:pt>
                <c:pt idx="44" formatCode="###,###,###">
                  <c:v>964.54112803605051</c:v>
                </c:pt>
                <c:pt idx="45" formatCode="###,###,###">
                  <c:v>305.43802387808267</c:v>
                </c:pt>
                <c:pt idx="46" formatCode="###,###,###">
                  <c:v>522.459777686194</c:v>
                </c:pt>
                <c:pt idx="47" formatCode="###,###,###">
                  <c:v>4039.0159736509618</c:v>
                </c:pt>
                <c:pt idx="48" formatCode="###,###,###">
                  <c:v>3406.0358583773036</c:v>
                </c:pt>
                <c:pt idx="49" formatCode="###,###,###">
                  <c:v>707.33016055977043</c:v>
                </c:pt>
                <c:pt idx="50" formatCode="###,###,###">
                  <c:v>390</c:v>
                </c:pt>
                <c:pt idx="51" formatCode="###,###,###">
                  <c:v>41</c:v>
                </c:pt>
                <c:pt idx="52" formatCode="###,###,###">
                  <c:v>2158</c:v>
                </c:pt>
                <c:pt idx="53" formatCode="###,###,###">
                  <c:v>1780</c:v>
                </c:pt>
                <c:pt idx="54" formatCode="###,###,###">
                  <c:v>13061.494442154852</c:v>
                </c:pt>
                <c:pt idx="55" formatCode="###,###,###">
                  <c:v>643.02741869070042</c:v>
                </c:pt>
                <c:pt idx="56" formatCode="###,###,###">
                  <c:v>230</c:v>
                </c:pt>
                <c:pt idx="57" formatCode="###,###,###">
                  <c:v>130</c:v>
                </c:pt>
                <c:pt idx="58" formatCode="###,###,###">
                  <c:v>82</c:v>
                </c:pt>
                <c:pt idx="59" formatCode="###,###,###">
                  <c:v>1665</c:v>
                </c:pt>
                <c:pt idx="60" formatCode="###,###,###">
                  <c:v>5200</c:v>
                </c:pt>
                <c:pt idx="61" formatCode="###,###,###">
                  <c:v>2800</c:v>
                </c:pt>
                <c:pt idx="62" formatCode="###,###,###">
                  <c:v>5366</c:v>
                </c:pt>
                <c:pt idx="63" formatCode="###,###,###">
                  <c:v>380</c:v>
                </c:pt>
                <c:pt idx="64" formatCode="###,###,###">
                  <c:v>843.97348703154421</c:v>
                </c:pt>
                <c:pt idx="65" formatCode="###,###,###">
                  <c:v>481</c:v>
                </c:pt>
                <c:pt idx="66" formatCode="###,###,###">
                  <c:v>522</c:v>
                </c:pt>
                <c:pt idx="67" formatCode="###,###,###">
                  <c:v>1216</c:v>
                </c:pt>
                <c:pt idx="68" formatCode="###,###,###">
                  <c:v>191</c:v>
                </c:pt>
                <c:pt idx="69" formatCode="###,###,###">
                  <c:v>470</c:v>
                </c:pt>
                <c:pt idx="70" formatCode="###,###,###">
                  <c:v>1567</c:v>
                </c:pt>
                <c:pt idx="71" formatCode="###,###,###">
                  <c:v>834</c:v>
                </c:pt>
                <c:pt idx="72" formatCode="###,###,###">
                  <c:v>673</c:v>
                </c:pt>
                <c:pt idx="73" formatCode="###,###,###">
                  <c:v>873</c:v>
                </c:pt>
                <c:pt idx="74" formatCode="###,###,###">
                  <c:v>73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'Number(site, year)'!$R$92</c:f>
              <c:strCache>
                <c:ptCount val="1"/>
                <c:pt idx="0">
                  <c:v>Nissan</c:v>
                </c:pt>
              </c:strCache>
            </c:strRef>
          </c:tx>
          <c:spPr>
            <a:ln w="12700">
              <a:solidFill>
                <a:srgbClr val="9DCC0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year)'!$R$93:$R$167</c:f>
              <c:numCache>
                <c:formatCode>General</c:formatCode>
                <c:ptCount val="75"/>
                <c:pt idx="7" formatCode="###,###,###">
                  <c:v>120701</c:v>
                </c:pt>
                <c:pt idx="8" formatCode="###,###,###">
                  <c:v>258195</c:v>
                </c:pt>
                <c:pt idx="9" formatCode="###,###,###">
                  <c:v>121750</c:v>
                </c:pt>
                <c:pt idx="10" formatCode="###,###,###">
                  <c:v>300000</c:v>
                </c:pt>
                <c:pt idx="11" formatCode="###,###,###">
                  <c:v>52200</c:v>
                </c:pt>
                <c:pt idx="12" formatCode="###,###,###">
                  <c:v>124045</c:v>
                </c:pt>
                <c:pt idx="13" formatCode="###,###,###">
                  <c:v>1353275</c:v>
                </c:pt>
                <c:pt idx="14" formatCode="###,###,###">
                  <c:v>138450</c:v>
                </c:pt>
                <c:pt idx="15" formatCode="###,###,###">
                  <c:v>433000</c:v>
                </c:pt>
                <c:pt idx="16" formatCode="###,###,###">
                  <c:v>712500</c:v>
                </c:pt>
                <c:pt idx="17" formatCode="###,###,###">
                  <c:v>100900</c:v>
                </c:pt>
                <c:pt idx="18" formatCode="###,###,###">
                  <c:v>420000</c:v>
                </c:pt>
                <c:pt idx="19" formatCode="###,###,###">
                  <c:v>163000</c:v>
                </c:pt>
                <c:pt idx="20" formatCode="###,###,###">
                  <c:v>221800</c:v>
                </c:pt>
                <c:pt idx="21" formatCode="###,###,###">
                  <c:v>415100</c:v>
                </c:pt>
                <c:pt idx="22" formatCode="###,###,###">
                  <c:v>297500</c:v>
                </c:pt>
                <c:pt idx="23" formatCode="###,###,###">
                  <c:v>82340</c:v>
                </c:pt>
                <c:pt idx="24" formatCode="###,###,###">
                  <c:v>131000</c:v>
                </c:pt>
                <c:pt idx="25" formatCode="###,###,###">
                  <c:v>46400</c:v>
                </c:pt>
                <c:pt idx="26" formatCode="###,###,###">
                  <c:v>46000</c:v>
                </c:pt>
                <c:pt idx="27" formatCode="###,###,###">
                  <c:v>85400</c:v>
                </c:pt>
                <c:pt idx="28" formatCode="###,###,###">
                  <c:v>560000</c:v>
                </c:pt>
                <c:pt idx="29" formatCode="###,###,###">
                  <c:v>87000</c:v>
                </c:pt>
                <c:pt idx="30" formatCode="###,###,###">
                  <c:v>28000</c:v>
                </c:pt>
                <c:pt idx="31" formatCode="###,###,###">
                  <c:v>137000</c:v>
                </c:pt>
                <c:pt idx="32" formatCode="###,###,###">
                  <c:v>31000</c:v>
                </c:pt>
                <c:pt idx="33" formatCode="###,###,###">
                  <c:v>617000</c:v>
                </c:pt>
                <c:pt idx="34" formatCode="###,###,###">
                  <c:v>20000</c:v>
                </c:pt>
                <c:pt idx="35" formatCode="###,###,###">
                  <c:v>122000</c:v>
                </c:pt>
                <c:pt idx="36" formatCode="###,###,###">
                  <c:v>117000</c:v>
                </c:pt>
                <c:pt idx="37" formatCode="###,###,###">
                  <c:v>183600</c:v>
                </c:pt>
                <c:pt idx="38" formatCode="###,###,###">
                  <c:v>28000</c:v>
                </c:pt>
                <c:pt idx="39" formatCode="###,###,###">
                  <c:v>22400</c:v>
                </c:pt>
                <c:pt idx="40" formatCode="###,###,###">
                  <c:v>4000</c:v>
                </c:pt>
                <c:pt idx="41" formatCode="###,###,###">
                  <c:v>16000</c:v>
                </c:pt>
                <c:pt idx="42" formatCode="###,###,###">
                  <c:v>5400</c:v>
                </c:pt>
                <c:pt idx="43" formatCode="###,###,###">
                  <c:v>54000</c:v>
                </c:pt>
                <c:pt idx="44" formatCode="###,###,###">
                  <c:v>5000</c:v>
                </c:pt>
                <c:pt idx="45" formatCode="###,###,###">
                  <c:v>7600</c:v>
                </c:pt>
                <c:pt idx="46" formatCode="###,###,###">
                  <c:v>22600</c:v>
                </c:pt>
                <c:pt idx="47" formatCode="###,###,###">
                  <c:v>5200</c:v>
                </c:pt>
                <c:pt idx="48" formatCode="###,###,###">
                  <c:v>10600</c:v>
                </c:pt>
                <c:pt idx="50" formatCode="###,###,###">
                  <c:v>200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'Number(site, year)'!$S$92</c:f>
              <c:strCache>
                <c:ptCount val="1"/>
                <c:pt idx="0">
                  <c:v>Nyköpingsån</c:v>
                </c:pt>
              </c:strCache>
            </c:strRef>
          </c:tx>
          <c:spPr>
            <a:ln w="12700">
              <a:solidFill>
                <a:srgbClr val="993F0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year)'!$S$93:$S$167</c:f>
              <c:numCache>
                <c:formatCode>General</c:formatCode>
                <c:ptCount val="75"/>
                <c:pt idx="18" formatCode="###,###,###">
                  <c:v>27268.381473852511</c:v>
                </c:pt>
                <c:pt idx="19" formatCode="###,###,###">
                  <c:v>21099.337175788605</c:v>
                </c:pt>
                <c:pt idx="20" formatCode="###,###,###">
                  <c:v>41394.890078213837</c:v>
                </c:pt>
                <c:pt idx="21" formatCode="###,###,###">
                  <c:v>13905.467929186396</c:v>
                </c:pt>
                <c:pt idx="22" formatCode="###,###,###">
                  <c:v>11313.263647589509</c:v>
                </c:pt>
                <c:pt idx="23" formatCode="###,###,###">
                  <c:v>14247.07624536583</c:v>
                </c:pt>
                <c:pt idx="24" formatCode="###,###,###">
                  <c:v>5787.2467682163033</c:v>
                </c:pt>
                <c:pt idx="25" formatCode="###,###,###">
                  <c:v>6169.0442980639064</c:v>
                </c:pt>
                <c:pt idx="26" formatCode="###,###,###">
                  <c:v>22807.378756685779</c:v>
                </c:pt>
                <c:pt idx="27" formatCode="###,###,###">
                  <c:v>6309.7065459024971</c:v>
                </c:pt>
                <c:pt idx="28" formatCode="###,###,###">
                  <c:v>9022.4784685038885</c:v>
                </c:pt>
                <c:pt idx="29" formatCode="###,###,###">
                  <c:v>7716.3290242884041</c:v>
                </c:pt>
                <c:pt idx="30" formatCode="###,###,###">
                  <c:v>984.63573487013491</c:v>
                </c:pt>
                <c:pt idx="31" formatCode="###,###,###">
                  <c:v>1426.7170852199915</c:v>
                </c:pt>
                <c:pt idx="32" formatCode="###,###,###">
                  <c:v>3817.9752984760335</c:v>
                </c:pt>
                <c:pt idx="33" formatCode="###,###,###">
                  <c:v>462.17595718394091</c:v>
                </c:pt>
                <c:pt idx="34" formatCode="###,###,###">
                  <c:v>100.47303417042193</c:v>
                </c:pt>
                <c:pt idx="35" formatCode="###,###,###">
                  <c:v>321.51370934535021</c:v>
                </c:pt>
                <c:pt idx="37" formatCode="###,###,###">
                  <c:v>10</c:v>
                </c:pt>
                <c:pt idx="39" formatCode="###,###,###">
                  <c:v>80.378427336337552</c:v>
                </c:pt>
                <c:pt idx="40" formatCode="###,###,###">
                  <c:v>1</c:v>
                </c:pt>
                <c:pt idx="41" formatCode="###,###,###">
                  <c:v>7</c:v>
                </c:pt>
                <c:pt idx="42" formatCode="###,###,###">
                  <c:v>3305.5628242068815</c:v>
                </c:pt>
                <c:pt idx="43" formatCode="###,###,###">
                  <c:v>2712.7719226013924</c:v>
                </c:pt>
                <c:pt idx="44" formatCode="###,###,###">
                  <c:v>261.229888843097</c:v>
                </c:pt>
                <c:pt idx="56" formatCode="###,###,###">
                  <c:v>1267</c:v>
                </c:pt>
                <c:pt idx="57" formatCode="###,###,###">
                  <c:v>638</c:v>
                </c:pt>
                <c:pt idx="58" formatCode="###,###,###">
                  <c:v>1168</c:v>
                </c:pt>
                <c:pt idx="59" formatCode="###,###,###">
                  <c:v>2067</c:v>
                </c:pt>
                <c:pt idx="63" formatCode="###,###,###">
                  <c:v>377</c:v>
                </c:pt>
                <c:pt idx="64" formatCode="###,###,###">
                  <c:v>550</c:v>
                </c:pt>
                <c:pt idx="65" formatCode="###,###,###">
                  <c:v>280</c:v>
                </c:pt>
                <c:pt idx="66" formatCode="###,###,###">
                  <c:v>679</c:v>
                </c:pt>
                <c:pt idx="67" formatCode="###,###,###">
                  <c:v>213</c:v>
                </c:pt>
                <c:pt idx="68" formatCode="###,###,###">
                  <c:v>10</c:v>
                </c:pt>
                <c:pt idx="69" formatCode="###,###,###">
                  <c:v>128</c:v>
                </c:pt>
                <c:pt idx="70" formatCode="###,###,###">
                  <c:v>651</c:v>
                </c:pt>
                <c:pt idx="71" formatCode="###,###,###">
                  <c:v>356</c:v>
                </c:pt>
                <c:pt idx="72" formatCode="###,###,###">
                  <c:v>115</c:v>
                </c:pt>
                <c:pt idx="73" formatCode="###,###,###">
                  <c:v>71</c:v>
                </c:pt>
                <c:pt idx="74" formatCode="###,###,###">
                  <c:v>130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'Number(site, year)'!$T$92</c:f>
              <c:strCache>
                <c:ptCount val="1"/>
                <c:pt idx="0">
                  <c:v>Råån</c:v>
                </c:pt>
              </c:strCache>
            </c:strRef>
          </c:tx>
          <c:spPr>
            <a:ln w="12700">
              <a:solidFill>
                <a:srgbClr val="D12D27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year)'!$T$93:$T$167</c:f>
              <c:numCache>
                <c:formatCode>General</c:formatCode>
                <c:ptCount val="75"/>
                <c:pt idx="6" formatCode="###,###,###">
                  <c:v>57020</c:v>
                </c:pt>
                <c:pt idx="7" formatCode="###,###,###">
                  <c:v>1100</c:v>
                </c:pt>
                <c:pt idx="8" formatCode="###,###,###">
                  <c:v>150</c:v>
                </c:pt>
                <c:pt idx="9" formatCode="###,###,###">
                  <c:v>15000</c:v>
                </c:pt>
                <c:pt idx="10" formatCode="###,###,###">
                  <c:v>178</c:v>
                </c:pt>
                <c:pt idx="11" formatCode="###,###,###">
                  <c:v>12670</c:v>
                </c:pt>
                <c:pt idx="12" formatCode="###,###,###">
                  <c:v>11546</c:v>
                </c:pt>
                <c:pt idx="13" formatCode="###,###,###">
                  <c:v>12741</c:v>
                </c:pt>
                <c:pt idx="15" formatCode="###,###,###">
                  <c:v>7430</c:v>
                </c:pt>
                <c:pt idx="16" formatCode="###,###,###">
                  <c:v>9100</c:v>
                </c:pt>
                <c:pt idx="17" formatCode="###,###,###">
                  <c:v>1100</c:v>
                </c:pt>
                <c:pt idx="18" formatCode="###,###,###">
                  <c:v>8340</c:v>
                </c:pt>
                <c:pt idx="19" formatCode="###,###,###">
                  <c:v>1300</c:v>
                </c:pt>
                <c:pt idx="20" formatCode="###,###,###">
                  <c:v>15119</c:v>
                </c:pt>
                <c:pt idx="21" formatCode="###,###,###">
                  <c:v>4222</c:v>
                </c:pt>
                <c:pt idx="22" formatCode="###,###,###">
                  <c:v>842</c:v>
                </c:pt>
                <c:pt idx="23" formatCode="###,###,###">
                  <c:v>4100</c:v>
                </c:pt>
                <c:pt idx="24" formatCode="###,###,###">
                  <c:v>23472</c:v>
                </c:pt>
                <c:pt idx="25" formatCode="###,###,###">
                  <c:v>1140</c:v>
                </c:pt>
                <c:pt idx="26" formatCode="###,###,###">
                  <c:v>1026</c:v>
                </c:pt>
                <c:pt idx="27" formatCode="###,###,###">
                  <c:v>3714</c:v>
                </c:pt>
                <c:pt idx="28" formatCode="###,###,###">
                  <c:v>927</c:v>
                </c:pt>
                <c:pt idx="29" formatCode="###,###,###">
                  <c:v>563</c:v>
                </c:pt>
                <c:pt idx="30" formatCode="###,###,###">
                  <c:v>143</c:v>
                </c:pt>
                <c:pt idx="31" formatCode="###,###,###">
                  <c:v>67</c:v>
                </c:pt>
                <c:pt idx="32" formatCode="###,###,###">
                  <c:v>578</c:v>
                </c:pt>
                <c:pt idx="33" formatCode="###,###,###">
                  <c:v>232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'Number(site, year)'!$U$92</c:f>
              <c:strCache>
                <c:ptCount val="1"/>
                <c:pt idx="0">
                  <c:v>Rönne å</c:v>
                </c:pt>
              </c:strCache>
            </c:strRef>
          </c:tx>
          <c:spPr>
            <a:ln w="12700">
              <a:solidFill>
                <a:srgbClr val="426600"/>
              </a:solidFill>
              <a:prstDash val="solid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year)'!$U$93:$U$167</c:f>
              <c:numCache>
                <c:formatCode>General</c:formatCode>
                <c:ptCount val="75"/>
                <c:pt idx="6" formatCode="###,###,###">
                  <c:v>16811.465911257608</c:v>
                </c:pt>
                <c:pt idx="7" formatCode="###,###,###">
                  <c:v>3283.0472149930683</c:v>
                </c:pt>
                <c:pt idx="8" formatCode="###,###,###">
                  <c:v>3396.255739648002</c:v>
                </c:pt>
                <c:pt idx="9" formatCode="###,###,###">
                  <c:v>22302.079357021878</c:v>
                </c:pt>
                <c:pt idx="10" formatCode="###,###,###">
                  <c:v>52924.98527618136</c:v>
                </c:pt>
                <c:pt idx="11" formatCode="###,###,###">
                  <c:v>566.04262327466699</c:v>
                </c:pt>
                <c:pt idx="12" formatCode="###,###,###">
                  <c:v>5150.9878717994698</c:v>
                </c:pt>
                <c:pt idx="13" formatCode="###,###,###">
                  <c:v>39622.983629226685</c:v>
                </c:pt>
                <c:pt idx="14" formatCode="###,###,###">
                  <c:v>1528.3150828416008</c:v>
                </c:pt>
                <c:pt idx="15" formatCode="###,###,###">
                  <c:v>24113.415751500812</c:v>
                </c:pt>
                <c:pt idx="16" formatCode="###,###,###">
                  <c:v>7981.2009881728045</c:v>
                </c:pt>
                <c:pt idx="17" formatCode="###,###,###">
                  <c:v>26490.794769254415</c:v>
                </c:pt>
                <c:pt idx="18" formatCode="###,###,###">
                  <c:v>41434.320023705623</c:v>
                </c:pt>
                <c:pt idx="19" formatCode="###,###,###">
                  <c:v>45283.409861973356</c:v>
                </c:pt>
                <c:pt idx="20" formatCode="###,###,###">
                  <c:v>52641.963964544026</c:v>
                </c:pt>
                <c:pt idx="21" formatCode="###,###,###">
                  <c:v>89812.5</c:v>
                </c:pt>
                <c:pt idx="22" formatCode="###,###,###">
                  <c:v>63962.816430037368</c:v>
                </c:pt>
                <c:pt idx="23" formatCode="###,###,###">
                  <c:v>18396.385256426678</c:v>
                </c:pt>
                <c:pt idx="24" formatCode="###,###,###">
                  <c:v>19641.679027630944</c:v>
                </c:pt>
                <c:pt idx="25" formatCode="###,###,###">
                  <c:v>49302.312487223491</c:v>
                </c:pt>
                <c:pt idx="26" formatCode="###,###,###">
                  <c:v>27453.06722882135</c:v>
                </c:pt>
                <c:pt idx="27" formatCode="###,###,###">
                  <c:v>3735.8813136128019</c:v>
                </c:pt>
                <c:pt idx="28" formatCode="###,###,###">
                  <c:v>225284.96406331746</c:v>
                </c:pt>
                <c:pt idx="29" formatCode="###,###,###">
                  <c:v>48509.852814638958</c:v>
                </c:pt>
                <c:pt idx="30" formatCode="###,###,###">
                  <c:v>16868.070173585074</c:v>
                </c:pt>
                <c:pt idx="31" formatCode="###,###,###">
                  <c:v>30170.07182053975</c:v>
                </c:pt>
                <c:pt idx="32" formatCode="###,###,###">
                  <c:v>140944.61319539207</c:v>
                </c:pt>
                <c:pt idx="33" formatCode="###,###,###">
                  <c:v>159793.8325504385</c:v>
                </c:pt>
                <c:pt idx="34" formatCode="###,###,###">
                  <c:v>68321.3446292523</c:v>
                </c:pt>
                <c:pt idx="35" formatCode="###,###,###">
                  <c:v>117001.01023087367</c:v>
                </c:pt>
                <c:pt idx="36" formatCode="###,###,###">
                  <c:v>9679.3288579968048</c:v>
                </c:pt>
                <c:pt idx="37" formatCode="###,###,###">
                  <c:v>18169.96820711681</c:v>
                </c:pt>
                <c:pt idx="38" formatCode="###,###,###">
                  <c:v>6113.2603313664031</c:v>
                </c:pt>
                <c:pt idx="39" formatCode="###,###,###">
                  <c:v>31754.991165708816</c:v>
                </c:pt>
                <c:pt idx="40" formatCode="###,###,###">
                  <c:v>93793.262676612314</c:v>
                </c:pt>
                <c:pt idx="41" formatCode="###,###,###">
                  <c:v>27849.297065113617</c:v>
                </c:pt>
                <c:pt idx="42" formatCode="###,###,###">
                  <c:v>22641.704930986678</c:v>
                </c:pt>
                <c:pt idx="43" formatCode="###,###,###">
                  <c:v>21283.20263512748</c:v>
                </c:pt>
                <c:pt idx="44" formatCode="###,###,###">
                  <c:v>283.0213116373335</c:v>
                </c:pt>
                <c:pt idx="46" formatCode="###,###,###">
                  <c:v>4867.9665601621364</c:v>
                </c:pt>
                <c:pt idx="47" formatCode="###,###,###">
                  <c:v>48000.414453691759</c:v>
                </c:pt>
                <c:pt idx="48" formatCode="###,###,###">
                  <c:v>2773.6088540458682</c:v>
                </c:pt>
                <c:pt idx="50" formatCode="###,###,###">
                  <c:v>18113.363944789344</c:v>
                </c:pt>
                <c:pt idx="57" formatCode="###,###,###">
                  <c:v>5886.8432820565367</c:v>
                </c:pt>
                <c:pt idx="58" formatCode="###,###,###">
                  <c:v>13585.022958592008</c:v>
                </c:pt>
                <c:pt idx="59" formatCode="###,###,###">
                  <c:v>2377.3790177536011</c:v>
                </c:pt>
                <c:pt idx="60" formatCode="###,###,###">
                  <c:v>196</c:v>
                </c:pt>
                <c:pt idx="61" formatCode="###,###,###">
                  <c:v>1018.8767218944006</c:v>
                </c:pt>
                <c:pt idx="62" formatCode="###,###,###">
                  <c:v>15283.150828416008</c:v>
                </c:pt>
                <c:pt idx="63" formatCode="###,###,###">
                  <c:v>5150.9878717994698</c:v>
                </c:pt>
                <c:pt idx="64" formatCode="###,###,###">
                  <c:v>1132.085246549334</c:v>
                </c:pt>
                <c:pt idx="65" formatCode="###,###,###">
                  <c:v>126</c:v>
                </c:pt>
                <c:pt idx="66" formatCode="###,###,###">
                  <c:v>119</c:v>
                </c:pt>
                <c:pt idx="67" formatCode="###,###,###">
                  <c:v>1853</c:v>
                </c:pt>
                <c:pt idx="68" formatCode="###,###,###">
                  <c:v>2110</c:v>
                </c:pt>
                <c:pt idx="69" formatCode="###,###,###">
                  <c:v>637</c:v>
                </c:pt>
                <c:pt idx="70" formatCode="###,###,###">
                  <c:v>731</c:v>
                </c:pt>
                <c:pt idx="71" formatCode="###,###,###">
                  <c:v>7359</c:v>
                </c:pt>
                <c:pt idx="72" formatCode="###,###,###">
                  <c:v>4434.9439533570157</c:v>
                </c:pt>
                <c:pt idx="74" formatCode="###,###,###">
                  <c:v>1295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'Number(site, year)'!$V$92</c:f>
              <c:strCache>
                <c:ptCount val="1"/>
                <c:pt idx="0">
                  <c:v>Skräbeån</c:v>
                </c:pt>
              </c:strCache>
            </c:strRef>
          </c:tx>
          <c:spPr>
            <a:ln w="12700">
              <a:solidFill>
                <a:srgbClr val="FFFF00"/>
              </a:solidFill>
              <a:prstDash val="dash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year)'!$V$93:$V$167</c:f>
              <c:numCache>
                <c:formatCode>General</c:formatCode>
                <c:ptCount val="75"/>
                <c:pt idx="7" formatCode="###,###,###">
                  <c:v>1632</c:v>
                </c:pt>
                <c:pt idx="8" formatCode="###,###,###">
                  <c:v>4319.3166825118624</c:v>
                </c:pt>
                <c:pt idx="9" formatCode="###,###,###">
                  <c:v>4489.3685204060303</c:v>
                </c:pt>
                <c:pt idx="10" formatCode="###,###,###">
                  <c:v>16000</c:v>
                </c:pt>
                <c:pt idx="11" formatCode="###,###,###">
                  <c:v>1360.4147031533423</c:v>
                </c:pt>
                <c:pt idx="12" formatCode="###,###,###">
                  <c:v>7414.2601321857164</c:v>
                </c:pt>
                <c:pt idx="13" formatCode="###,###,###">
                  <c:v>9393.6635252738288</c:v>
                </c:pt>
                <c:pt idx="19" formatCode="###,###,###">
                  <c:v>220</c:v>
                </c:pt>
                <c:pt idx="20" formatCode="###,###,###">
                  <c:v>360</c:v>
                </c:pt>
                <c:pt idx="21" formatCode="###,###,###">
                  <c:v>1868</c:v>
                </c:pt>
                <c:pt idx="22" formatCode="###,###,###">
                  <c:v>265</c:v>
                </c:pt>
                <c:pt idx="26" formatCode="###,###,###">
                  <c:v>986.30065978617324</c:v>
                </c:pt>
                <c:pt idx="27" formatCode="###,###,###">
                  <c:v>1632.497643784011</c:v>
                </c:pt>
                <c:pt idx="28" formatCode="###,###,###">
                  <c:v>5237.5966071403682</c:v>
                </c:pt>
                <c:pt idx="29" formatCode="###,###,###">
                  <c:v>3741.1404336716914</c:v>
                </c:pt>
                <c:pt idx="30" formatCode="###,###,###">
                  <c:v>7686.3430728163848</c:v>
                </c:pt>
                <c:pt idx="31" formatCode="###,###,###">
                  <c:v>4353.3270500906956</c:v>
                </c:pt>
                <c:pt idx="32" formatCode="###,###,###">
                  <c:v>3809.1611688293588</c:v>
                </c:pt>
                <c:pt idx="33" formatCode="###,###,###">
                  <c:v>4761.4514610366987</c:v>
                </c:pt>
                <c:pt idx="34" formatCode="###,###,###">
                  <c:v>68.020735157667119</c:v>
                </c:pt>
                <c:pt idx="35" formatCode="###,###,###">
                  <c:v>1198</c:v>
                </c:pt>
                <c:pt idx="36" formatCode="###,###,###">
                  <c:v>108</c:v>
                </c:pt>
                <c:pt idx="37" formatCode="###,###,###">
                  <c:v>35</c:v>
                </c:pt>
                <c:pt idx="38" formatCode="###,###,###">
                  <c:v>7</c:v>
                </c:pt>
                <c:pt idx="39" formatCode="###,###,###">
                  <c:v>1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'Number(site, year)'!$W$92</c:f>
              <c:strCache>
                <c:ptCount val="1"/>
                <c:pt idx="0">
                  <c:v>Suseån</c:v>
                </c:pt>
              </c:strCache>
            </c:strRef>
          </c:tx>
          <c:spPr>
            <a:ln w="12700">
              <a:solidFill>
                <a:srgbClr val="4C005C"/>
              </a:solidFill>
              <a:prstDash val="dash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year)'!$W$93:$W$167</c:f>
              <c:numCache>
                <c:formatCode>General</c:formatCode>
                <c:ptCount val="75"/>
                <c:pt idx="48" formatCode="###,###,###">
                  <c:v>5295</c:v>
                </c:pt>
                <c:pt idx="49" formatCode="###,###,###">
                  <c:v>1460</c:v>
                </c:pt>
                <c:pt idx="52" formatCode="###,###,###">
                  <c:v>993.38235299084556</c:v>
                </c:pt>
                <c:pt idx="53" formatCode="###,###,###">
                  <c:v>198.67647059816912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'Number(site, year)'!$X$92</c:f>
              <c:strCache>
                <c:ptCount val="1"/>
                <c:pt idx="0">
                  <c:v>Tvååkers kanal</c:v>
                </c:pt>
              </c:strCache>
            </c:strRef>
          </c:tx>
          <c:spPr>
            <a:ln w="12700">
              <a:solidFill>
                <a:srgbClr val="FF5005"/>
              </a:solidFill>
              <a:prstDash val="dash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year)'!$X$93:$X$167</c:f>
              <c:numCache>
                <c:formatCode>General</c:formatCode>
                <c:ptCount val="75"/>
                <c:pt idx="8" formatCode="###,###,###">
                  <c:v>5592</c:v>
                </c:pt>
                <c:pt idx="9" formatCode="###,###,###">
                  <c:v>9675</c:v>
                </c:pt>
                <c:pt idx="10" formatCode="###,###,###">
                  <c:v>14700.000000000002</c:v>
                </c:pt>
                <c:pt idx="11" formatCode="###,###,###">
                  <c:v>7000</c:v>
                </c:pt>
                <c:pt idx="12" formatCode="###,###,###">
                  <c:v>11850</c:v>
                </c:pt>
                <c:pt idx="13" formatCode="###,###,###">
                  <c:v>62000</c:v>
                </c:pt>
                <c:pt idx="14" formatCode="###,###,###">
                  <c:v>4600</c:v>
                </c:pt>
                <c:pt idx="15" formatCode="###,###,###">
                  <c:v>44792</c:v>
                </c:pt>
                <c:pt idx="16" formatCode="###,###,###">
                  <c:v>13600</c:v>
                </c:pt>
                <c:pt idx="17" formatCode="###,###,###">
                  <c:v>13000</c:v>
                </c:pt>
                <c:pt idx="18" formatCode="###,###,###">
                  <c:v>23102.9</c:v>
                </c:pt>
                <c:pt idx="19" formatCode="###,###,###">
                  <c:v>21375</c:v>
                </c:pt>
                <c:pt idx="20" formatCode="###,###,###">
                  <c:v>21056</c:v>
                </c:pt>
                <c:pt idx="21" formatCode="###,###,###">
                  <c:v>24611.4</c:v>
                </c:pt>
                <c:pt idx="22" formatCode="###,###,###">
                  <c:v>10575</c:v>
                </c:pt>
                <c:pt idx="23" formatCode="###,###,###">
                  <c:v>23649.600000000002</c:v>
                </c:pt>
                <c:pt idx="28" formatCode="###,###,###">
                  <c:v>2476.5272093985886</c:v>
                </c:pt>
                <c:pt idx="32" formatCode="###,###,###">
                  <c:v>1651.0181395990589</c:v>
                </c:pt>
                <c:pt idx="36" formatCode="###,###,###">
                  <c:v>400</c:v>
                </c:pt>
                <c:pt idx="42" formatCode="###,###,###">
                  <c:v>15800</c:v>
                </c:pt>
                <c:pt idx="43" formatCode="###,###,###">
                  <c:v>21000</c:v>
                </c:pt>
                <c:pt idx="45" formatCode="###,###,###">
                  <c:v>90</c:v>
                </c:pt>
                <c:pt idx="46" formatCode="###,###,###">
                  <c:v>500</c:v>
                </c:pt>
                <c:pt idx="47" formatCode="###,###,###">
                  <c:v>2000</c:v>
                </c:pt>
                <c:pt idx="48" formatCode="###,###,###">
                  <c:v>2000</c:v>
                </c:pt>
                <c:pt idx="49" formatCode="###,###,###">
                  <c:v>2000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'Number(site, year)'!$Y$92</c:f>
              <c:strCache>
                <c:ptCount val="1"/>
                <c:pt idx="0">
                  <c:v>Viskan</c:v>
                </c:pt>
              </c:strCache>
            </c:strRef>
          </c:tx>
          <c:spPr>
            <a:ln w="12700">
              <a:solidFill>
                <a:srgbClr val="5EF1F2"/>
              </a:solidFill>
              <a:prstDash val="dash"/>
            </a:ln>
          </c:spPr>
          <c:marker>
            <c:symbol val="none"/>
          </c:marker>
          <c:xVal>
            <c:numRef>
              <c:f>'Number(site, year)'!$A$93:$A$167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'Number(site, year)'!$Y$93:$Y$167</c:f>
              <c:numCache>
                <c:formatCode>General</c:formatCode>
                <c:ptCount val="75"/>
                <c:pt idx="31" formatCode="###,###,###">
                  <c:v>24239.637144460892</c:v>
                </c:pt>
                <c:pt idx="32" formatCode="###,###,###">
                  <c:v>177757.33905937988</c:v>
                </c:pt>
                <c:pt idx="33" formatCode="###,###,###">
                  <c:v>357534.64788079815</c:v>
                </c:pt>
                <c:pt idx="34" formatCode="###,###,###">
                  <c:v>26259.606906499299</c:v>
                </c:pt>
                <c:pt idx="35" formatCode="###,###,###">
                  <c:v>199977.00644180234</c:v>
                </c:pt>
                <c:pt idx="36" formatCode="###,###,###">
                  <c:v>1012004.8507812422</c:v>
                </c:pt>
                <c:pt idx="37" formatCode="###,###,###">
                  <c:v>1716974.2977326466</c:v>
                </c:pt>
                <c:pt idx="38" formatCode="###,###,###">
                  <c:v>1075835.8952616558</c:v>
                </c:pt>
                <c:pt idx="39" formatCode="###,###,###">
                  <c:v>1020488.7237818035</c:v>
                </c:pt>
                <c:pt idx="40" formatCode="###,###,###">
                  <c:v>146447.80774778457</c:v>
                </c:pt>
                <c:pt idx="41" formatCode="###,###,###">
                  <c:v>1036446.4849019069</c:v>
                </c:pt>
                <c:pt idx="42" formatCode="###,###,###">
                  <c:v>953425.72768212843</c:v>
                </c:pt>
                <c:pt idx="43" formatCode="###,###,###">
                  <c:v>622958.67461264494</c:v>
                </c:pt>
                <c:pt idx="44" formatCode="###,###,###">
                  <c:v>41813.374074195039</c:v>
                </c:pt>
                <c:pt idx="45" formatCode="###,###,###">
                  <c:v>427223.6046711232</c:v>
                </c:pt>
                <c:pt idx="46" formatCode="###,###,###">
                  <c:v>304813.43709159573</c:v>
                </c:pt>
                <c:pt idx="47" formatCode="###,###,###">
                  <c:v>284613.73947121162</c:v>
                </c:pt>
                <c:pt idx="48" formatCode="###,###,###">
                  <c:v>185635.22113132966</c:v>
                </c:pt>
                <c:pt idx="49" formatCode="###,###,###">
                  <c:v>66053.011218655942</c:v>
                </c:pt>
                <c:pt idx="50" formatCode="###,###,###">
                  <c:v>84200</c:v>
                </c:pt>
                <c:pt idx="51" formatCode="###,###,###">
                  <c:v>807.98790481536309</c:v>
                </c:pt>
                <c:pt idx="52" formatCode="###,###,###">
                  <c:v>142003.87427130007</c:v>
                </c:pt>
                <c:pt idx="53" formatCode="###,###,###">
                  <c:v>87666.687672466884</c:v>
                </c:pt>
                <c:pt idx="54" formatCode="###,###,###">
                  <c:v>153719.69889112283</c:v>
                </c:pt>
                <c:pt idx="55" formatCode="###,###,###">
                  <c:v>11109.833691211243</c:v>
                </c:pt>
                <c:pt idx="56" formatCode="###,###,###">
                  <c:v>20199.697620384075</c:v>
                </c:pt>
                <c:pt idx="57" formatCode="###,###,###">
                  <c:v>15351.770191491898</c:v>
                </c:pt>
                <c:pt idx="58" formatCode="###,###,###">
                  <c:v>10099.848810192037</c:v>
                </c:pt>
                <c:pt idx="59" formatCode="###,###,###">
                  <c:v>3635.9455716691336</c:v>
                </c:pt>
                <c:pt idx="60" formatCode="###,###,###">
                  <c:v>28481.573644741547</c:v>
                </c:pt>
                <c:pt idx="61" formatCode="###,###,###">
                  <c:v>3635.9455716691336</c:v>
                </c:pt>
                <c:pt idx="62" formatCode="###,###,###">
                  <c:v>52923.207765406281</c:v>
                </c:pt>
                <c:pt idx="63" formatCode="###,###,###">
                  <c:v>91100.63626793219</c:v>
                </c:pt>
                <c:pt idx="64" formatCode="###,###,###">
                  <c:v>10099.848810192037</c:v>
                </c:pt>
                <c:pt idx="65" formatCode="###,###,###">
                  <c:v>52115.219860590914</c:v>
                </c:pt>
                <c:pt idx="66" formatCode="###,###,###">
                  <c:v>5453.9183575037005</c:v>
                </c:pt>
                <c:pt idx="67" formatCode="###,###,###">
                  <c:v>4241.9365002806562</c:v>
                </c:pt>
                <c:pt idx="68" formatCode="###,###,###">
                  <c:v>7250</c:v>
                </c:pt>
                <c:pt idx="69" formatCode="###,###,###">
                  <c:v>4199</c:v>
                </c:pt>
                <c:pt idx="70" formatCode="###,###,###">
                  <c:v>69</c:v>
                </c:pt>
                <c:pt idx="71" formatCode="###,###,###">
                  <c:v>32</c:v>
                </c:pt>
                <c:pt idx="72" formatCode="###,###,###">
                  <c:v>85</c:v>
                </c:pt>
                <c:pt idx="73" formatCode="###,###,###">
                  <c:v>8003</c:v>
                </c:pt>
                <c:pt idx="74" formatCode="###,###,###">
                  <c:v>76354.857005051803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57712"/>
        <c:axId val="164558272"/>
      </c:scatterChart>
      <c:valAx>
        <c:axId val="164557712"/>
        <c:scaling>
          <c:orientation val="minMax"/>
          <c:max val="2019"/>
          <c:min val="19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4558272"/>
        <c:crossesAt val="1.0000000000000002E-2"/>
        <c:crossBetween val="midCat"/>
      </c:valAx>
      <c:valAx>
        <c:axId val="164558272"/>
        <c:scaling>
          <c:logBase val="10"/>
          <c:orientation val="minMax"/>
          <c:max val="10000000"/>
          <c:min val="1.0000000000000002E-2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 per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4557712"/>
        <c:crosses val="autoZero"/>
        <c:crossBetween val="midCat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9966407025199812"/>
          <c:y val="0.65625201852122339"/>
          <c:w val="0.7468045662637397"/>
          <c:h val="0.169876023404615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bg1">
                <a:alpha val="50000"/>
              </a:schemeClr>
            </a:solidFill>
            <a:ln w="254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FF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4C005C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5005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5EF1F2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001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FF8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80808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2BCE48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A8BB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0075DC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CC99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740AFF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A405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C20088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E0FF66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99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9DCC0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993F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D12D27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426600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FF00"/>
                </a:solidFill>
                <a:prstDash val="dash"/>
              </a:ln>
            </c:spPr>
          </c:dPt>
          <c:dPt>
            <c:idx val="21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4C005C"/>
                </a:solidFill>
                <a:prstDash val="dash"/>
              </a:ln>
            </c:spPr>
          </c:dPt>
          <c:dPt>
            <c:idx val="22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FF5005"/>
                </a:solidFill>
                <a:prstDash val="dash"/>
              </a:ln>
            </c:spPr>
          </c:dPt>
          <c:dPt>
            <c:idx val="23"/>
            <c:invertIfNegative val="0"/>
            <c:bubble3D val="0"/>
            <c:spPr>
              <a:solidFill>
                <a:schemeClr val="bg1">
                  <a:alpha val="50000"/>
                </a:schemeClr>
              </a:solidFill>
              <a:ln w="25400">
                <a:solidFill>
                  <a:srgbClr val="5EF1F2"/>
                </a:solidFill>
                <a:prstDash val="dash"/>
              </a:ln>
            </c:spPr>
          </c:dPt>
          <c:dLbls>
            <c:dLbl>
              <c:idx val="0"/>
              <c:layout/>
              <c:tx>
                <c:strRef>
                  <c:f>'EDA sites'!$B$2</c:f>
                  <c:strCache>
                    <c:ptCount val="1"/>
                    <c:pt idx="0">
                      <c:v>Alsterån
1991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{A8A87C93-A253-4817-892F-B90FDD503B1C}</c15:txfldGUID>
                      <c15:f>'EDA sites'!$B$2</c15:f>
                      <c15:dlblFieldTableCache>
                        <c:ptCount val="1"/>
                        <c:pt idx="0">
                          <c:v>Alsterån
1991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'EDA sites'!$B$3</c:f>
                  <c:strCache>
                    <c:ptCount val="1"/>
                    <c:pt idx="0">
                      <c:v>Ätran
2012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{D7510799-8FA0-4D6B-AB18-8F7506688CA2}</c15:txfldGUID>
                      <c15:f>'EDA sites'!$B$3</c15:f>
                      <c15:dlblFieldTableCache>
                        <c:ptCount val="1"/>
                        <c:pt idx="0">
                          <c:v>Ätran
2012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'EDA sites'!$B$4</c:f>
                  <c:strCache>
                    <c:ptCount val="1"/>
                    <c:pt idx="0">
                      <c:v>Botorpsströmmen
1978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{645245DA-8EC3-46A9-826D-DCAC99C5CB9E}</c15:txfldGUID>
                      <c15:f>'EDA sites'!$B$4</c15:f>
                      <c15:dlblFieldTableCache>
                        <c:ptCount val="1"/>
                        <c:pt idx="0">
                          <c:v>Botorpsströmmen
1978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'EDA sites'!$B$5</c:f>
                  <c:strCache>
                    <c:ptCount val="1"/>
                    <c:pt idx="0">
                      <c:v>Dalälven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{75CF7077-8139-4D2F-ADC9-89B1041AAE06}</c15:txfldGUID>
                      <c15:f>'EDA sites'!$B$5</c15:f>
                      <c15:dlblFieldTableCache>
                        <c:ptCount val="1"/>
                        <c:pt idx="0">
                          <c:v>Dalälven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'EDA sites'!$B$6</c:f>
                  <c:strCache>
                    <c:ptCount val="1"/>
                    <c:pt idx="0">
                      <c:v>Emån
1989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{8C66119F-BC04-48F4-BC5B-24DACFA58307}</c15:txfldGUID>
                      <c15:f>'EDA sites'!$B$6</c15:f>
                      <c15:dlblFieldTableCache>
                        <c:ptCount val="1"/>
                        <c:pt idx="0">
                          <c:v>Emån
1989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'EDA sites'!$B$7</c:f>
                  <c:strCache>
                    <c:ptCount val="1"/>
                    <c:pt idx="0">
                      <c:v>Gavleån
1979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{94BD16AA-530A-478B-917B-EAC7C61CE00A}</c15:txfldGUID>
                      <c15:f>'EDA sites'!$B$7</c15:f>
                      <c15:dlblFieldTableCache>
                        <c:ptCount val="1"/>
                        <c:pt idx="0">
                          <c:v>Gavleån
1979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'EDA sites'!$B$8</c:f>
                  <c:strCache>
                    <c:ptCount val="1"/>
                    <c:pt idx="0">
                      <c:v>GötaÄlv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{99EA7EFC-00A0-4AED-9CD4-280026E97C26}</c15:txfldGUID>
                      <c15:f>'EDA sites'!$B$8</c15:f>
                      <c15:dlblFieldTableCache>
                        <c:ptCount val="1"/>
                        <c:pt idx="0">
                          <c:v>GötaÄlv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'EDA sites'!$B$9</c:f>
                  <c:strCache>
                    <c:ptCount val="1"/>
                    <c:pt idx="0">
                      <c:v>Helgeån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{463A1A44-128D-496E-8915-4CFE5A2BD5D9}</c15:txfldGUID>
                      <c15:f>'EDA sites'!$B$9</c15:f>
                      <c15:dlblFieldTableCache>
                        <c:ptCount val="1"/>
                        <c:pt idx="0">
                          <c:v>Helgeån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/>
              <c:tx>
                <c:strRef>
                  <c:f>'EDA sites'!$B$10</c:f>
                  <c:strCache>
                    <c:ptCount val="1"/>
                    <c:pt idx="0">
                      <c:v>Kävlingeån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{90BD273A-3B36-473E-A5A9-B082E4F9AA2F}</c15:txfldGUID>
                      <c15:f>'EDA sites'!$B$10</c15:f>
                      <c15:dlblFieldTableCache>
                        <c:ptCount val="1"/>
                        <c:pt idx="0">
                          <c:v>Kävlingeån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'EDA sites'!$B$11</c:f>
                  <c:strCache>
                    <c:ptCount val="1"/>
                    <c:pt idx="0">
                      <c:v>Kilaån
1978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{DE24B126-F528-45A9-8EC1-7F3779BA3F34}</c15:txfldGUID>
                      <c15:f>'EDA sites'!$B$11</c15:f>
                      <c15:dlblFieldTableCache>
                        <c:ptCount val="1"/>
                        <c:pt idx="0">
                          <c:v>Kilaån
1978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/>
              <c:tx>
                <c:strRef>
                  <c:f>'EDA sites'!$B$12</c:f>
                  <c:strCache>
                    <c:ptCount val="1"/>
                    <c:pt idx="0">
                      <c:v>Lagan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{8CE67EC7-8A0D-4141-8270-36E748D7709E}</c15:txfldGUID>
                      <c15:f>'EDA sites'!$B$12</c15:f>
                      <c15:dlblFieldTableCache>
                        <c:ptCount val="1"/>
                        <c:pt idx="0">
                          <c:v>Lagan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'EDA sites'!$B$13</c:f>
                  <c:strCache>
                    <c:ptCount val="1"/>
                    <c:pt idx="0">
                      <c:v>Ljungan
1975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{AEA15B4A-BD96-420D-BB3D-8A801367A0A9}</c15:txfldGUID>
                      <c15:f>'EDA sites'!$B$13</c15:f>
                      <c15:dlblFieldTableCache>
                        <c:ptCount val="1"/>
                        <c:pt idx="0">
                          <c:v>Ljungan
1975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'EDA sites'!$B$14</c:f>
                  <c:strCache>
                    <c:ptCount val="1"/>
                    <c:pt idx="0">
                      <c:v>Ljusnan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{07A6B585-1C49-4DB6-8ADF-3DCFCFDB5757}</c15:txfldGUID>
                      <c15:f>'EDA sites'!$B$14</c15:f>
                      <c15:dlblFieldTableCache>
                        <c:ptCount val="1"/>
                        <c:pt idx="0">
                          <c:v>Ljusnan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/>
              <c:tx>
                <c:strRef>
                  <c:f>'EDA sites'!$B$15</c:f>
                  <c:strCache>
                    <c:ptCount val="1"/>
                    <c:pt idx="0">
                      <c:v>Mörrumsån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{311F29BB-2614-4C40-87A9-79AEA4BE0E81}</c15:txfldGUID>
                      <c15:f>'EDA sites'!$B$15</c15:f>
                      <c15:dlblFieldTableCache>
                        <c:ptCount val="1"/>
                        <c:pt idx="0">
                          <c:v>Mörrumsån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'EDA sites'!$B$16</c:f>
                  <c:strCache>
                    <c:ptCount val="1"/>
                    <c:pt idx="0">
                      <c:v>Morupsån
1990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{987EB732-15EA-4EE2-9F95-68260D871BCD}</c15:txfldGUID>
                      <c15:f>'EDA sites'!$B$16</c15:f>
                      <c15:dlblFieldTableCache>
                        <c:ptCount val="1"/>
                        <c:pt idx="0">
                          <c:v>Morupsån
1990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'EDA sites'!$B$17</c:f>
                  <c:strCache>
                    <c:ptCount val="1"/>
                    <c:pt idx="0">
                      <c:v>MotalaStröm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{F6F88F49-5FA6-4CFE-BB3A-36D83A9E9EE8}</c15:txfldGUID>
                      <c15:f>'EDA sites'!$B$17</c15:f>
                      <c15:dlblFieldTableCache>
                        <c:ptCount val="1"/>
                        <c:pt idx="0">
                          <c:v>MotalaStröm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/>
              <c:tx>
                <c:strRef>
                  <c:f>'EDA sites'!$B$18</c:f>
                  <c:strCache>
                    <c:ptCount val="1"/>
                    <c:pt idx="0">
                      <c:v>Nissan
1990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{0C63A84E-9223-462B-A228-CFBFEE7719CB}</c15:txfldGUID>
                      <c15:f>'EDA sites'!$B$18</c15:f>
                      <c15:dlblFieldTableCache>
                        <c:ptCount val="1"/>
                        <c:pt idx="0">
                          <c:v>Nissan
1990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7.1105247711231986E-2"/>
                  <c:y val="0"/>
                </c:manualLayout>
              </c:layout>
              <c:tx>
                <c:strRef>
                  <c:f>'EDA sites'!$B$19</c:f>
                  <c:strCache>
                    <c:ptCount val="1"/>
                    <c:pt idx="0">
                      <c:v>Nyköpingsån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{5E2D2CD6-096D-4F22-A0BB-4ABD4F236247}</c15:txfldGUID>
                      <c15:f>'EDA sites'!$B$19</c15:f>
                      <c15:dlblFieldTableCache>
                        <c:ptCount val="1"/>
                        <c:pt idx="0">
                          <c:v>Nyköpingsån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0.12506133744151543"/>
                  <c:y val="0"/>
                </c:manualLayout>
              </c:layout>
              <c:tx>
                <c:strRef>
                  <c:f>'EDA sites'!$B$20</c:f>
                  <c:strCache>
                    <c:ptCount val="1"/>
                    <c:pt idx="0">
                      <c:v>Råån
1973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{7B398C5F-FBE0-4350-B6A0-00BB43DBE04D}</c15:txfldGUID>
                      <c15:f>'EDA sites'!$B$20</c15:f>
                      <c15:dlblFieldTableCache>
                        <c:ptCount val="1"/>
                        <c:pt idx="0">
                          <c:v>Råån
1973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0.19780040530727422"/>
                  <c:y val="0"/>
                </c:manualLayout>
              </c:layout>
              <c:tx>
                <c:strRef>
                  <c:f>'EDA sites'!$B$21</c:f>
                  <c:strCache>
                    <c:ptCount val="1"/>
                    <c:pt idx="0">
                      <c:v>RönneÅ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{B3CD6C3D-30D6-4F9D-BC57-F905EFB357D1}</c15:txfldGUID>
                      <c15:f>'EDA sites'!$B$21</c15:f>
                      <c15:dlblFieldTableCache>
                        <c:ptCount val="1"/>
                        <c:pt idx="0">
                          <c:v>RönneÅ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>
                <c:manualLayout>
                  <c:x val="-6.778372032722331E-2"/>
                  <c:y val="0"/>
                </c:manualLayout>
              </c:layout>
              <c:tx>
                <c:strRef>
                  <c:f>'EDA sites'!$B$22</c:f>
                  <c:strCache>
                    <c:ptCount val="1"/>
                    <c:pt idx="0">
                      <c:v>Skräbeån
1979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{C1436B0E-E6A9-4491-B45F-FCC551A455F8}</c15:txfldGUID>
                      <c15:f>'EDA sites'!$B$22</c15:f>
                      <c15:dlblFieldTableCache>
                        <c:ptCount val="1"/>
                        <c:pt idx="0">
                          <c:v>Skräbeån
1979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'EDA sites'!$B$23</c:f>
                  <c:strCache>
                    <c:ptCount val="1"/>
                    <c:pt idx="0">
                      <c:v>Suseån
1993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{872E6A9D-2F68-4F2E-8353-742A1645D5D1}</c15:txfldGUID>
                      <c15:f>'EDA sites'!$B$23</c15:f>
                      <c15:dlblFieldTableCache>
                        <c:ptCount val="1"/>
                        <c:pt idx="0">
                          <c:v>Suseån
1993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'EDA sites'!$B$24</c:f>
                  <c:strCache>
                    <c:ptCount val="1"/>
                    <c:pt idx="0">
                      <c:v>TvååkersKanal
1989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{AC80B4BA-5294-41CA-BFD3-F9D053F27164}</c15:txfldGUID>
                      <c15:f>'EDA sites'!$B$24</c15:f>
                      <c15:dlblFieldTableCache>
                        <c:ptCount val="1"/>
                        <c:pt idx="0">
                          <c:v>TvååkersKanal
1989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>
                <c:manualLayout>
                  <c:x val="-0.1958709964194239"/>
                  <c:y val="0"/>
                </c:manualLayout>
              </c:layout>
              <c:tx>
                <c:strRef>
                  <c:f>'EDA sites'!$B$25</c:f>
                  <c:strCache>
                    <c:ptCount val="1"/>
                    <c:pt idx="0">
                      <c:v>Viskan
</c:v>
                    </c:pt>
                  </c:strCache>
                </c:strRef>
              </c:tx>
              <c:spPr>
                <a:noFill/>
              </c:spPr>
              <c:txPr>
                <a:bodyPr/>
                <a:lstStyle/>
                <a:p>
                  <a:pPr>
                    <a:defRPr sz="500" b="0" i="0" strike="noStrike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{709DE8E7-AE5C-4D53-9C48-A54542427C83}</c15:txfldGUID>
                      <c15:f>'EDA sites'!$B$25</c15:f>
                      <c15:dlblFieldTableCache>
                        <c:ptCount val="1"/>
                        <c:pt idx="0">
                          <c:v>Viskan
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5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'EDA sites'!$J$2:$J$25</c:f>
              <c:numCache>
                <c:formatCode>General</c:formatCode>
                <c:ptCount val="24"/>
                <c:pt idx="0">
                  <c:v>16.3947</c:v>
                </c:pt>
                <c:pt idx="1">
                  <c:v>12.523870000000001</c:v>
                </c:pt>
                <c:pt idx="2">
                  <c:v>16.591100000000001</c:v>
                </c:pt>
                <c:pt idx="3">
                  <c:v>17.436669999999999</c:v>
                </c:pt>
                <c:pt idx="4">
                  <c:v>16.456659999999999</c:v>
                </c:pt>
                <c:pt idx="5">
                  <c:v>17.122340000000001</c:v>
                </c:pt>
                <c:pt idx="6">
                  <c:v>12.2714</c:v>
                </c:pt>
                <c:pt idx="7">
                  <c:v>14.128970000000001</c:v>
                </c:pt>
                <c:pt idx="8">
                  <c:v>13.553800000000001</c:v>
                </c:pt>
                <c:pt idx="9">
                  <c:v>16.54374</c:v>
                </c:pt>
                <c:pt idx="10">
                  <c:v>12.9504</c:v>
                </c:pt>
                <c:pt idx="11">
                  <c:v>17.1767</c:v>
                </c:pt>
                <c:pt idx="12">
                  <c:v>17.12087</c:v>
                </c:pt>
                <c:pt idx="13">
                  <c:v>14.66583</c:v>
                </c:pt>
                <c:pt idx="14">
                  <c:v>12.382999999999999</c:v>
                </c:pt>
                <c:pt idx="15">
                  <c:v>16.186669999999999</c:v>
                </c:pt>
                <c:pt idx="16">
                  <c:v>12.87372</c:v>
                </c:pt>
                <c:pt idx="17">
                  <c:v>17.014510000000001</c:v>
                </c:pt>
                <c:pt idx="18">
                  <c:v>12.779400000000001</c:v>
                </c:pt>
                <c:pt idx="19">
                  <c:v>13.1159</c:v>
                </c:pt>
                <c:pt idx="20">
                  <c:v>14.502121000000001</c:v>
                </c:pt>
                <c:pt idx="21">
                  <c:v>12.60894</c:v>
                </c:pt>
                <c:pt idx="22">
                  <c:v>12.441124</c:v>
                </c:pt>
                <c:pt idx="23">
                  <c:v>12.214169999999999</c:v>
                </c:pt>
              </c:numCache>
            </c:numRef>
          </c:xVal>
          <c:yVal>
            <c:numRef>
              <c:f>'EDA sites'!$I$2:$I$25</c:f>
              <c:numCache>
                <c:formatCode>General</c:formatCode>
                <c:ptCount val="24"/>
                <c:pt idx="0">
                  <c:v>56.952800000000003</c:v>
                </c:pt>
                <c:pt idx="1">
                  <c:v>56.902239999999999</c:v>
                </c:pt>
                <c:pt idx="2">
                  <c:v>57.646000000000001</c:v>
                </c:pt>
                <c:pt idx="3">
                  <c:v>60.566670000000002</c:v>
                </c:pt>
                <c:pt idx="4">
                  <c:v>57.135950000000001</c:v>
                </c:pt>
                <c:pt idx="5">
                  <c:v>60.672820000000002</c:v>
                </c:pt>
                <c:pt idx="6">
                  <c:v>58.2742</c:v>
                </c:pt>
                <c:pt idx="7">
                  <c:v>56.102760000000004</c:v>
                </c:pt>
                <c:pt idx="8">
                  <c:v>55.698500000000003</c:v>
                </c:pt>
                <c:pt idx="9">
                  <c:v>58.753129999999999</c:v>
                </c:pt>
                <c:pt idx="10">
                  <c:v>56.549900000000001</c:v>
                </c:pt>
                <c:pt idx="11">
                  <c:v>62.308340000000001</c:v>
                </c:pt>
                <c:pt idx="12">
                  <c:v>61.203629999999997</c:v>
                </c:pt>
                <c:pt idx="13">
                  <c:v>56.403889999999997</c:v>
                </c:pt>
                <c:pt idx="14">
                  <c:v>56.984299999999998</c:v>
                </c:pt>
                <c:pt idx="15">
                  <c:v>58.589170000000003</c:v>
                </c:pt>
                <c:pt idx="16">
                  <c:v>56.69079</c:v>
                </c:pt>
                <c:pt idx="17">
                  <c:v>58.752899999999997</c:v>
                </c:pt>
                <c:pt idx="18">
                  <c:v>55.999499999999998</c:v>
                </c:pt>
                <c:pt idx="19">
                  <c:v>56.123600000000003</c:v>
                </c:pt>
                <c:pt idx="20">
                  <c:v>56.190111000000002</c:v>
                </c:pt>
                <c:pt idx="21">
                  <c:v>56.867579999999997</c:v>
                </c:pt>
                <c:pt idx="22">
                  <c:v>57.056055000000001</c:v>
                </c:pt>
                <c:pt idx="23">
                  <c:v>57.226109999999998</c:v>
                </c:pt>
              </c:numCache>
            </c:numRef>
          </c:yVal>
          <c:bubbleSize>
            <c:numRef>
              <c:f>'EDA sites'!$S$2:$S$25</c:f>
              <c:numCache>
                <c:formatCode>General</c:formatCode>
                <c:ptCount val="24"/>
                <c:pt idx="0">
                  <c:v>2.4248027257182945</c:v>
                </c:pt>
                <c:pt idx="1">
                  <c:v>3.9318256327243257</c:v>
                </c:pt>
                <c:pt idx="2">
                  <c:v>1.791759469228055</c:v>
                </c:pt>
                <c:pt idx="3">
                  <c:v>5.8507646650048546</c:v>
                </c:pt>
                <c:pt idx="4">
                  <c:v>3.3843902633457743</c:v>
                </c:pt>
                <c:pt idx="5">
                  <c:v>3.0540011816779646</c:v>
                </c:pt>
                <c:pt idx="6">
                  <c:v>6.3368257311464475</c:v>
                </c:pt>
                <c:pt idx="7">
                  <c:v>3.8372994592322125</c:v>
                </c:pt>
                <c:pt idx="8">
                  <c:v>2.4069451083182893</c:v>
                </c:pt>
                <c:pt idx="9">
                  <c:v>1.1314021114911013</c:v>
                </c:pt>
                <c:pt idx="10">
                  <c:v>4.3399017083732083</c:v>
                </c:pt>
                <c:pt idx="11">
                  <c:v>4.9243509254992412</c:v>
                </c:pt>
                <c:pt idx="12">
                  <c:v>5.4380793089231938</c:v>
                </c:pt>
                <c:pt idx="13">
                  <c:v>3.2958368660043247</c:v>
                </c:pt>
                <c:pt idx="14">
                  <c:v>0.35250409063968552</c:v>
                </c:pt>
                <c:pt idx="15">
                  <c:v>4.5282891416521283</c:v>
                </c:pt>
                <c:pt idx="16">
                  <c:v>3.7135720667043044</c:v>
                </c:pt>
                <c:pt idx="17">
                  <c:v>3.1000922888782325</c:v>
                </c:pt>
                <c:pt idx="18">
                  <c:v>0.58778666490211873</c:v>
                </c:pt>
                <c:pt idx="19">
                  <c:v>3.1570004211501153</c:v>
                </c:pt>
                <c:pt idx="20">
                  <c:v>2.128231705849267</c:v>
                </c:pt>
                <c:pt idx="21">
                  <c:v>2.0014800002101243</c:v>
                </c:pt>
                <c:pt idx="22">
                  <c:v>0.35250409063968546</c:v>
                </c:pt>
                <c:pt idx="23">
                  <c:v>3.5638829639392502</c:v>
                </c:pt>
              </c:numCache>
            </c:numRef>
          </c:bubbleSize>
          <c:bubble3D val="0"/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39985842240972E-2"/>
                  <c:y val="-1.9368527885353809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Oslo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'EDA sites'!$J$28:$J$29</c:f>
              <c:numCache>
                <c:formatCode>General</c:formatCode>
                <c:ptCount val="2"/>
                <c:pt idx="0">
                  <c:v>10.5</c:v>
                </c:pt>
                <c:pt idx="1">
                  <c:v>10.749753999999999</c:v>
                </c:pt>
              </c:numCache>
            </c:numRef>
          </c:xVal>
          <c:yVal>
            <c:numRef>
              <c:f>'EDA sites'!$I$28:$I$29</c:f>
              <c:numCache>
                <c:formatCode>General</c:formatCode>
                <c:ptCount val="2"/>
                <c:pt idx="0">
                  <c:v>59.5</c:v>
                </c:pt>
                <c:pt idx="1">
                  <c:v>59.916578999999999</c:v>
                </c:pt>
              </c:numCache>
            </c:numRef>
          </c:yVal>
          <c:bubbleSize>
            <c:numRef>
              <c:f>'EDA sites'!$S$28:$S$29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1"/>
        <c:axId val="164561072"/>
        <c:axId val="164561632"/>
      </c:bubbleChart>
      <c:valAx>
        <c:axId val="164561072"/>
        <c:scaling>
          <c:orientation val="minMax"/>
          <c:max val="2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800" b="0">
                    <a:latin typeface="Arial" panose="020B0604020202020204" pitchFamily="34" charset="0"/>
                    <a:cs typeface="Arial" panose="020B0604020202020204" pitchFamily="34" charset="0"/>
                  </a:rPr>
                  <a:t>Longitude (°E)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64561632"/>
        <c:crosses val="autoZero"/>
        <c:crossBetween val="midCat"/>
      </c:valAx>
      <c:valAx>
        <c:axId val="164561632"/>
        <c:scaling>
          <c:orientation val="minMax"/>
          <c:max val="63"/>
          <c:min val="5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800" b="0">
                    <a:latin typeface="Arial" panose="020B0604020202020204" pitchFamily="34" charset="0"/>
                    <a:cs typeface="Arial" panose="020B0604020202020204" pitchFamily="34" charset="0"/>
                  </a:rPr>
                  <a:t>Latitude (</a:t>
                </a:r>
                <a:r>
                  <a:rPr lang="en-GB" sz="800" b="0" i="0" u="none" strike="noStrike" baseline="0">
                    <a:effectLst/>
                  </a:rPr>
                  <a:t>°N)</a:t>
                </a:r>
                <a:endParaRPr lang="en-GB" sz="8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4561072"/>
        <c:crosses val="autoZero"/>
        <c:crossBetween val="midCat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'Pred trends by age'!$M$4</c:f>
              <c:strCache>
                <c:ptCount val="1"/>
                <c:pt idx="0">
                  <c:v>age 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age'!$M$12:$M$86</c:f>
              <c:numCache>
                <c:formatCode>General</c:formatCode>
                <c:ptCount val="75"/>
                <c:pt idx="0">
                  <c:v>4.3481608343790992</c:v>
                </c:pt>
                <c:pt idx="1">
                  <c:v>4.3197723294404362</c:v>
                </c:pt>
                <c:pt idx="2">
                  <c:v>4.2800243209415871</c:v>
                </c:pt>
                <c:pt idx="3">
                  <c:v>4.2082689552357735</c:v>
                </c:pt>
                <c:pt idx="4">
                  <c:v>4.0703266732683741</c:v>
                </c:pt>
                <c:pt idx="5">
                  <c:v>3.860510679845067</c:v>
                </c:pt>
                <c:pt idx="6">
                  <c:v>3.6144638364282002</c:v>
                </c:pt>
                <c:pt idx="7">
                  <c:v>3.4397057298804565</c:v>
                </c:pt>
                <c:pt idx="8">
                  <c:v>3.3933133326697167</c:v>
                </c:pt>
                <c:pt idx="9">
                  <c:v>3.4222176092232619</c:v>
                </c:pt>
                <c:pt idx="10">
                  <c:v>3.523836551942189</c:v>
                </c:pt>
                <c:pt idx="11">
                  <c:v>3.6837051652694921</c:v>
                </c:pt>
                <c:pt idx="12">
                  <c:v>3.8757918291434414</c:v>
                </c:pt>
                <c:pt idx="13">
                  <c:v>4.0090321077579194</c:v>
                </c:pt>
                <c:pt idx="14">
                  <c:v>4.0195289764955504</c:v>
                </c:pt>
                <c:pt idx="15">
                  <c:v>4.0204537008293908</c:v>
                </c:pt>
                <c:pt idx="16">
                  <c:v>4.0005379217327963</c:v>
                </c:pt>
                <c:pt idx="17">
                  <c:v>3.9929261507595815</c:v>
                </c:pt>
                <c:pt idx="18">
                  <c:v>4.0356228093230655</c:v>
                </c:pt>
                <c:pt idx="19">
                  <c:v>4.0822882929588697</c:v>
                </c:pt>
                <c:pt idx="20">
                  <c:v>4.0649725080353143</c:v>
                </c:pt>
                <c:pt idx="21">
                  <c:v>3.9805049068876759</c:v>
                </c:pt>
                <c:pt idx="22">
                  <c:v>3.8426940264448035</c:v>
                </c:pt>
                <c:pt idx="23">
                  <c:v>3.668266512163866</c:v>
                </c:pt>
                <c:pt idx="24">
                  <c:v>3.4715787282352402</c:v>
                </c:pt>
                <c:pt idx="25">
                  <c:v>3.3221934771904174</c:v>
                </c:pt>
                <c:pt idx="26">
                  <c:v>3.2462138754876175</c:v>
                </c:pt>
                <c:pt idx="27">
                  <c:v>3.1863873125978053</c:v>
                </c:pt>
                <c:pt idx="28">
                  <c:v>3.1045226705513205</c:v>
                </c:pt>
                <c:pt idx="29">
                  <c:v>2.9853911599383309</c:v>
                </c:pt>
                <c:pt idx="30">
                  <c:v>2.909750879583866</c:v>
                </c:pt>
                <c:pt idx="31">
                  <c:v>2.9447060362402588</c:v>
                </c:pt>
                <c:pt idx="32">
                  <c:v>3.0485652086265933</c:v>
                </c:pt>
                <c:pt idx="33">
                  <c:v>3.1301805610666023</c:v>
                </c:pt>
                <c:pt idx="34">
                  <c:v>3.0886539557462296</c:v>
                </c:pt>
                <c:pt idx="35">
                  <c:v>3.0718134532487831</c:v>
                </c:pt>
                <c:pt idx="36">
                  <c:v>3.0987638962819108</c:v>
                </c:pt>
                <c:pt idx="37">
                  <c:v>3.1867074347829316</c:v>
                </c:pt>
                <c:pt idx="38">
                  <c:v>3.2334960061348266</c:v>
                </c:pt>
                <c:pt idx="39">
                  <c:v>3.1952490591055174</c:v>
                </c:pt>
                <c:pt idx="40">
                  <c:v>3.0723075068879613</c:v>
                </c:pt>
                <c:pt idx="41">
                  <c:v>2.9454019696664346</c:v>
                </c:pt>
                <c:pt idx="42">
                  <c:v>2.7669775492342392</c:v>
                </c:pt>
                <c:pt idx="43">
                  <c:v>2.4920618893739661</c:v>
                </c:pt>
                <c:pt idx="44">
                  <c:v>2.1313030578882675</c:v>
                </c:pt>
                <c:pt idx="45">
                  <c:v>1.8224107835518435</c:v>
                </c:pt>
                <c:pt idx="46">
                  <c:v>1.5749067390907605</c:v>
                </c:pt>
                <c:pt idx="47">
                  <c:v>1.42121841716307</c:v>
                </c:pt>
                <c:pt idx="48">
                  <c:v>1.2937777272876332</c:v>
                </c:pt>
                <c:pt idx="49">
                  <c:v>1.1737751276925774</c:v>
                </c:pt>
                <c:pt idx="50">
                  <c:v>1.1090484199241786</c:v>
                </c:pt>
                <c:pt idx="51">
                  <c:v>1.1112257520379085</c:v>
                </c:pt>
                <c:pt idx="52">
                  <c:v>1.1480448557729019</c:v>
                </c:pt>
                <c:pt idx="53">
                  <c:v>1.1644584566350833</c:v>
                </c:pt>
                <c:pt idx="54">
                  <c:v>1.1932617783311859</c:v>
                </c:pt>
                <c:pt idx="55">
                  <c:v>1.1692879858224838</c:v>
                </c:pt>
                <c:pt idx="56">
                  <c:v>1.1523892006405241</c:v>
                </c:pt>
                <c:pt idx="57">
                  <c:v>1.1556571987379769</c:v>
                </c:pt>
                <c:pt idx="58">
                  <c:v>1.1326697188911554</c:v>
                </c:pt>
                <c:pt idx="59">
                  <c:v>1.1079676221195598</c:v>
                </c:pt>
                <c:pt idx="60">
                  <c:v>1.1396590921615521</c:v>
                </c:pt>
                <c:pt idx="61">
                  <c:v>1.1949623695467695</c:v>
                </c:pt>
                <c:pt idx="62">
                  <c:v>1.2206675216606775</c:v>
                </c:pt>
                <c:pt idx="63">
                  <c:v>1.1323683732323766</c:v>
                </c:pt>
                <c:pt idx="64">
                  <c:v>0.97581674347239167</c:v>
                </c:pt>
                <c:pt idx="65">
                  <c:v>0.84774003893076255</c:v>
                </c:pt>
                <c:pt idx="66">
                  <c:v>0.74312450639742567</c:v>
                </c:pt>
                <c:pt idx="67">
                  <c:v>0.64712384420699598</c:v>
                </c:pt>
                <c:pt idx="68">
                  <c:v>0.53039074936351405</c:v>
                </c:pt>
                <c:pt idx="69">
                  <c:v>0.40796478397816571</c:v>
                </c:pt>
                <c:pt idx="70">
                  <c:v>0.3137224312674296</c:v>
                </c:pt>
                <c:pt idx="71">
                  <c:v>0.3190700293025226</c:v>
                </c:pt>
                <c:pt idx="72">
                  <c:v>0.46734829730078431</c:v>
                </c:pt>
                <c:pt idx="73">
                  <c:v>0.75853610186175713</c:v>
                </c:pt>
                <c:pt idx="74">
                  <c:v>1.0580180614022234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'Pred trends by age'!$N$4</c:f>
              <c:strCache>
                <c:ptCount val="1"/>
                <c:pt idx="0">
                  <c:v>age 1</c:v>
                </c:pt>
              </c:strCache>
            </c:strRef>
          </c:tx>
          <c:spPr>
            <a:ln>
              <a:solidFill>
                <a:srgbClr val="FF92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age'!$N$12:$N$86</c:f>
              <c:numCache>
                <c:formatCode>General</c:formatCode>
                <c:ptCount val="75"/>
                <c:pt idx="0">
                  <c:v>4.0636022451193572</c:v>
                </c:pt>
                <c:pt idx="1">
                  <c:v>4.0410939288952079</c:v>
                </c:pt>
                <c:pt idx="2">
                  <c:v>4.0046861497369104</c:v>
                </c:pt>
                <c:pt idx="3">
                  <c:v>3.9361466723069576</c:v>
                </c:pt>
                <c:pt idx="4">
                  <c:v>3.8124482344615647</c:v>
                </c:pt>
                <c:pt idx="5">
                  <c:v>3.6224282655902229</c:v>
                </c:pt>
                <c:pt idx="6">
                  <c:v>3.3814525096046033</c:v>
                </c:pt>
                <c:pt idx="7">
                  <c:v>3.2230328745671262</c:v>
                </c:pt>
                <c:pt idx="8">
                  <c:v>3.2005327866101538</c:v>
                </c:pt>
                <c:pt idx="9">
                  <c:v>3.210962703269173</c:v>
                </c:pt>
                <c:pt idx="10">
                  <c:v>3.2815629441513146</c:v>
                </c:pt>
                <c:pt idx="11">
                  <c:v>3.41679606699382</c:v>
                </c:pt>
                <c:pt idx="12">
                  <c:v>3.5605436358640858</c:v>
                </c:pt>
                <c:pt idx="13">
                  <c:v>3.6258102023106513</c:v>
                </c:pt>
                <c:pt idx="14">
                  <c:v>3.6210785518731718</c:v>
                </c:pt>
                <c:pt idx="15">
                  <c:v>3.5652965016085734</c:v>
                </c:pt>
                <c:pt idx="16">
                  <c:v>3.4991799975201872</c:v>
                </c:pt>
                <c:pt idx="17">
                  <c:v>3.4700783981694467</c:v>
                </c:pt>
                <c:pt idx="18">
                  <c:v>3.4770903948135974</c:v>
                </c:pt>
                <c:pt idx="19">
                  <c:v>3.5150696027754638</c:v>
                </c:pt>
                <c:pt idx="20">
                  <c:v>3.5051591161091622</c:v>
                </c:pt>
                <c:pt idx="21">
                  <c:v>3.4346506202747289</c:v>
                </c:pt>
                <c:pt idx="22">
                  <c:v>3.3369082758304991</c:v>
                </c:pt>
                <c:pt idx="23">
                  <c:v>3.2163027645634816</c:v>
                </c:pt>
                <c:pt idx="24">
                  <c:v>3.0676726146264741</c:v>
                </c:pt>
                <c:pt idx="25">
                  <c:v>2.9573371482411339</c:v>
                </c:pt>
                <c:pt idx="26">
                  <c:v>2.9014542625778237</c:v>
                </c:pt>
                <c:pt idx="27">
                  <c:v>2.8541183612492844</c:v>
                </c:pt>
                <c:pt idx="28">
                  <c:v>2.7412224990828289</c:v>
                </c:pt>
                <c:pt idx="29">
                  <c:v>2.5910314275194004</c:v>
                </c:pt>
                <c:pt idx="30">
                  <c:v>2.4961185505989807</c:v>
                </c:pt>
                <c:pt idx="31">
                  <c:v>2.5012992720808569</c:v>
                </c:pt>
                <c:pt idx="32">
                  <c:v>2.5365241815673141</c:v>
                </c:pt>
                <c:pt idx="33">
                  <c:v>2.5396794880524247</c:v>
                </c:pt>
                <c:pt idx="34">
                  <c:v>2.462430274774599</c:v>
                </c:pt>
                <c:pt idx="35">
                  <c:v>2.3811533633366722</c:v>
                </c:pt>
                <c:pt idx="36">
                  <c:v>2.3822768153602194</c:v>
                </c:pt>
                <c:pt idx="37">
                  <c:v>2.4583967430507307</c:v>
                </c:pt>
                <c:pt idx="38">
                  <c:v>2.5469931979332632</c:v>
                </c:pt>
                <c:pt idx="39">
                  <c:v>2.5671544357344374</c:v>
                </c:pt>
                <c:pt idx="40">
                  <c:v>2.4923847116572144</c:v>
                </c:pt>
                <c:pt idx="41">
                  <c:v>2.3653410869526361</c:v>
                </c:pt>
                <c:pt idx="42">
                  <c:v>2.1757254729993338</c:v>
                </c:pt>
                <c:pt idx="43">
                  <c:v>1.9142319423152667</c:v>
                </c:pt>
                <c:pt idx="44">
                  <c:v>1.6667836270708527</c:v>
                </c:pt>
                <c:pt idx="45">
                  <c:v>1.4710130278974365</c:v>
                </c:pt>
                <c:pt idx="46">
                  <c:v>1.3404972730290936</c:v>
                </c:pt>
                <c:pt idx="47">
                  <c:v>1.2485164587558284</c:v>
                </c:pt>
                <c:pt idx="48">
                  <c:v>1.1851604425864828</c:v>
                </c:pt>
                <c:pt idx="49">
                  <c:v>1.126288910181179</c:v>
                </c:pt>
                <c:pt idx="50">
                  <c:v>1.0734033089825594</c:v>
                </c:pt>
                <c:pt idx="51">
                  <c:v>1.067759201506389</c:v>
                </c:pt>
                <c:pt idx="52">
                  <c:v>1.0896516065863793</c:v>
                </c:pt>
                <c:pt idx="53">
                  <c:v>1.1033041953559835</c:v>
                </c:pt>
                <c:pt idx="54">
                  <c:v>1.1013870492492774</c:v>
                </c:pt>
                <c:pt idx="55">
                  <c:v>1.0741528425196805</c:v>
                </c:pt>
                <c:pt idx="56">
                  <c:v>1.0551601967711886</c:v>
                </c:pt>
                <c:pt idx="57">
                  <c:v>1.0440086142501368</c:v>
                </c:pt>
                <c:pt idx="58">
                  <c:v>1.0028949825257412</c:v>
                </c:pt>
                <c:pt idx="59">
                  <c:v>0.96521631897041971</c:v>
                </c:pt>
                <c:pt idx="60">
                  <c:v>0.99335833902283799</c:v>
                </c:pt>
                <c:pt idx="61">
                  <c:v>1.0486368402316009</c:v>
                </c:pt>
                <c:pt idx="62">
                  <c:v>1.0424876277280841</c:v>
                </c:pt>
                <c:pt idx="63">
                  <c:v>0.93776512786823663</c:v>
                </c:pt>
                <c:pt idx="64">
                  <c:v>0.78315072489146909</c:v>
                </c:pt>
                <c:pt idx="65">
                  <c:v>0.67022017357309993</c:v>
                </c:pt>
                <c:pt idx="66">
                  <c:v>0.61071306101994427</c:v>
                </c:pt>
                <c:pt idx="67">
                  <c:v>0.54765984779765109</c:v>
                </c:pt>
                <c:pt idx="68">
                  <c:v>0.46107445537685354</c:v>
                </c:pt>
                <c:pt idx="69">
                  <c:v>0.38216162474903959</c:v>
                </c:pt>
                <c:pt idx="70">
                  <c:v>0.34231310048254304</c:v>
                </c:pt>
                <c:pt idx="71">
                  <c:v>0.36387922487304802</c:v>
                </c:pt>
                <c:pt idx="72">
                  <c:v>0.49282565876081108</c:v>
                </c:pt>
                <c:pt idx="73">
                  <c:v>0.73145337967667867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'Pred trends by age'!$O$4</c:f>
              <c:strCache>
                <c:ptCount val="1"/>
                <c:pt idx="0">
                  <c:v>age 2</c:v>
                </c:pt>
              </c:strCache>
            </c:strRef>
          </c:tx>
          <c:spPr>
            <a:ln>
              <a:solidFill>
                <a:srgbClr val="DCFF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age'!$O$12:$O$86</c:f>
              <c:numCache>
                <c:formatCode>General</c:formatCode>
                <c:ptCount val="75"/>
                <c:pt idx="0">
                  <c:v>3.7719611584231725</c:v>
                </c:pt>
                <c:pt idx="1">
                  <c:v>3.7542163371215658</c:v>
                </c:pt>
                <c:pt idx="2">
                  <c:v>3.7257709437771371</c:v>
                </c:pt>
                <c:pt idx="3">
                  <c:v>3.6724529387997222</c:v>
                </c:pt>
                <c:pt idx="4">
                  <c:v>3.5878709637345434</c:v>
                </c:pt>
                <c:pt idx="5">
                  <c:v>3.477728274353435</c:v>
                </c:pt>
                <c:pt idx="6">
                  <c:v>3.3468622235073795</c:v>
                </c:pt>
                <c:pt idx="7">
                  <c:v>3.2470637847677519</c:v>
                </c:pt>
                <c:pt idx="8">
                  <c:v>3.2061740568295285</c:v>
                </c:pt>
                <c:pt idx="9">
                  <c:v>3.2079489450840857</c:v>
                </c:pt>
                <c:pt idx="10">
                  <c:v>3.2417044456076098</c:v>
                </c:pt>
                <c:pt idx="11">
                  <c:v>3.3042379910502699</c:v>
                </c:pt>
                <c:pt idx="12">
                  <c:v>3.3765325395605963</c:v>
                </c:pt>
                <c:pt idx="13">
                  <c:v>3.4010449307556971</c:v>
                </c:pt>
                <c:pt idx="14">
                  <c:v>3.3555157913455886</c:v>
                </c:pt>
                <c:pt idx="15">
                  <c:v>3.2485388414968437</c:v>
                </c:pt>
                <c:pt idx="16">
                  <c:v>3.1239498446143052</c:v>
                </c:pt>
                <c:pt idx="17">
                  <c:v>3.0304559008316136</c:v>
                </c:pt>
                <c:pt idx="18">
                  <c:v>2.9837167554495778</c:v>
                </c:pt>
                <c:pt idx="19">
                  <c:v>2.9842419806969911</c:v>
                </c:pt>
                <c:pt idx="20">
                  <c:v>2.9845306850533397</c:v>
                </c:pt>
                <c:pt idx="21">
                  <c:v>2.9487821366107827</c:v>
                </c:pt>
                <c:pt idx="22">
                  <c:v>2.8857148856587642</c:v>
                </c:pt>
                <c:pt idx="23">
                  <c:v>2.8075179259060885</c:v>
                </c:pt>
                <c:pt idx="24">
                  <c:v>2.7265089458712488</c:v>
                </c:pt>
                <c:pt idx="25">
                  <c:v>2.6789024986165799</c:v>
                </c:pt>
                <c:pt idx="26">
                  <c:v>2.6543632845932148</c:v>
                </c:pt>
                <c:pt idx="27">
                  <c:v>2.6011644595675527</c:v>
                </c:pt>
                <c:pt idx="28">
                  <c:v>2.4833561784477869</c:v>
                </c:pt>
                <c:pt idx="29">
                  <c:v>2.3278138076659829</c:v>
                </c:pt>
                <c:pt idx="30">
                  <c:v>2.1950901344472182</c:v>
                </c:pt>
                <c:pt idx="31">
                  <c:v>2.1081344954594279</c:v>
                </c:pt>
                <c:pt idx="32">
                  <c:v>2.0403035527891848</c:v>
                </c:pt>
                <c:pt idx="33">
                  <c:v>1.9311868352510686</c:v>
                </c:pt>
                <c:pt idx="34">
                  <c:v>1.779299605254705</c:v>
                </c:pt>
                <c:pt idx="35">
                  <c:v>1.657287926953412</c:v>
                </c:pt>
                <c:pt idx="36">
                  <c:v>1.6345647739534801</c:v>
                </c:pt>
                <c:pt idx="37">
                  <c:v>1.7176001742322811</c:v>
                </c:pt>
                <c:pt idx="38">
                  <c:v>1.8226754847674211</c:v>
                </c:pt>
                <c:pt idx="39">
                  <c:v>1.8866145312615039</c:v>
                </c:pt>
                <c:pt idx="40">
                  <c:v>1.8577717952845436</c:v>
                </c:pt>
                <c:pt idx="41">
                  <c:v>1.7496136951004715</c:v>
                </c:pt>
                <c:pt idx="42">
                  <c:v>1.5720574829875158</c:v>
                </c:pt>
                <c:pt idx="43">
                  <c:v>1.3674579304372347</c:v>
                </c:pt>
                <c:pt idx="44">
                  <c:v>1.2024787719430989</c:v>
                </c:pt>
                <c:pt idx="45">
                  <c:v>1.1135730906426868</c:v>
                </c:pt>
                <c:pt idx="46">
                  <c:v>1.0891821255122487</c:v>
                </c:pt>
                <c:pt idx="47">
                  <c:v>1.0976094529148614</c:v>
                </c:pt>
                <c:pt idx="48">
                  <c:v>1.1142983194839395</c:v>
                </c:pt>
                <c:pt idx="49">
                  <c:v>1.1046136009653242</c:v>
                </c:pt>
                <c:pt idx="50">
                  <c:v>1.0713761768436747</c:v>
                </c:pt>
                <c:pt idx="51">
                  <c:v>1.0622543006050922</c:v>
                </c:pt>
                <c:pt idx="52">
                  <c:v>1.0715450152576054</c:v>
                </c:pt>
                <c:pt idx="53">
                  <c:v>1.0678956049983963</c:v>
                </c:pt>
                <c:pt idx="54">
                  <c:v>1.0289968804282736</c:v>
                </c:pt>
                <c:pt idx="55">
                  <c:v>0.97209997244299196</c:v>
                </c:pt>
                <c:pt idx="56">
                  <c:v>0.93318256533512667</c:v>
                </c:pt>
                <c:pt idx="57">
                  <c:v>0.91742496497960069</c:v>
                </c:pt>
                <c:pt idx="58">
                  <c:v>0.89778625800835421</c:v>
                </c:pt>
                <c:pt idx="59">
                  <c:v>0.87793600020736751</c:v>
                </c:pt>
                <c:pt idx="60">
                  <c:v>0.880191352928966</c:v>
                </c:pt>
                <c:pt idx="61">
                  <c:v>0.88994153749540583</c:v>
                </c:pt>
                <c:pt idx="62">
                  <c:v>0.86761455299231649</c:v>
                </c:pt>
                <c:pt idx="63">
                  <c:v>0.78915148439574212</c:v>
                </c:pt>
                <c:pt idx="64">
                  <c:v>0.67656271927617873</c:v>
                </c:pt>
                <c:pt idx="65">
                  <c:v>0.58852810148744839</c:v>
                </c:pt>
                <c:pt idx="66">
                  <c:v>0.54123272743038386</c:v>
                </c:pt>
                <c:pt idx="67">
                  <c:v>0.49987023635967587</c:v>
                </c:pt>
                <c:pt idx="68">
                  <c:v>0.44857185219801554</c:v>
                </c:pt>
                <c:pt idx="69">
                  <c:v>0.40904344470429388</c:v>
                </c:pt>
                <c:pt idx="70">
                  <c:v>0.39616703001313258</c:v>
                </c:pt>
                <c:pt idx="71">
                  <c:v>0.43167608939471114</c:v>
                </c:pt>
                <c:pt idx="72">
                  <c:v>0.54746680436112527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'Pred trends by age'!$P$4</c:f>
              <c:strCache>
                <c:ptCount val="1"/>
                <c:pt idx="0">
                  <c:v>age 3</c:v>
                </c:pt>
              </c:strCache>
            </c:strRef>
          </c:tx>
          <c:spPr>
            <a:ln>
              <a:solidFill>
                <a:srgbClr val="4AFF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age'!$P$12:$P$86</c:f>
              <c:numCache>
                <c:formatCode>General</c:formatCode>
                <c:ptCount val="75"/>
                <c:pt idx="0">
                  <c:v>3.4806596092900239</c:v>
                </c:pt>
                <c:pt idx="1">
                  <c:v>3.4673229329256756</c:v>
                </c:pt>
                <c:pt idx="2">
                  <c:v>3.4553437500645625</c:v>
                </c:pt>
                <c:pt idx="3">
                  <c:v>3.4373200038116956</c:v>
                </c:pt>
                <c:pt idx="4">
                  <c:v>3.416024134973684</c:v>
                </c:pt>
                <c:pt idx="5">
                  <c:v>3.410256736511343</c:v>
                </c:pt>
                <c:pt idx="6">
                  <c:v>3.3890717785509814</c:v>
                </c:pt>
                <c:pt idx="7">
                  <c:v>3.351381862243267</c:v>
                </c:pt>
                <c:pt idx="8">
                  <c:v>3.3024421887051929</c:v>
                </c:pt>
                <c:pt idx="9">
                  <c:v>3.2860679918334963</c:v>
                </c:pt>
                <c:pt idx="10">
                  <c:v>3.2773170383144681</c:v>
                </c:pt>
                <c:pt idx="11">
                  <c:v>3.272648661262183</c:v>
                </c:pt>
                <c:pt idx="12">
                  <c:v>3.2965140511008713</c:v>
                </c:pt>
                <c:pt idx="13">
                  <c:v>3.2936771794918069</c:v>
                </c:pt>
                <c:pt idx="14">
                  <c:v>3.2218406028851767</c:v>
                </c:pt>
                <c:pt idx="15">
                  <c:v>3.0754718068307429</c:v>
                </c:pt>
                <c:pt idx="16">
                  <c:v>2.8921407411212883</c:v>
                </c:pt>
                <c:pt idx="17">
                  <c:v>2.7388753839724753</c:v>
                </c:pt>
                <c:pt idx="18">
                  <c:v>2.6355076084588127</c:v>
                </c:pt>
                <c:pt idx="19">
                  <c:v>2.593184901567982</c:v>
                </c:pt>
                <c:pt idx="20">
                  <c:v>2.5953382678527674</c:v>
                </c:pt>
                <c:pt idx="21">
                  <c:v>2.5705015865343324</c:v>
                </c:pt>
                <c:pt idx="22">
                  <c:v>2.5120638402168645</c:v>
                </c:pt>
                <c:pt idx="23">
                  <c:v>2.4491008607632754</c:v>
                </c:pt>
                <c:pt idx="24">
                  <c:v>2.4045682976095932</c:v>
                </c:pt>
                <c:pt idx="25">
                  <c:v>2.3991698002447954</c:v>
                </c:pt>
                <c:pt idx="26">
                  <c:v>2.3949324386921962</c:v>
                </c:pt>
                <c:pt idx="27">
                  <c:v>2.3439672679054411</c:v>
                </c:pt>
                <c:pt idx="28">
                  <c:v>2.2222953712403903</c:v>
                </c:pt>
                <c:pt idx="29">
                  <c:v>2.056521011540223</c:v>
                </c:pt>
                <c:pt idx="30">
                  <c:v>1.8857993668563982</c:v>
                </c:pt>
                <c:pt idx="31">
                  <c:v>1.7200949420028522</c:v>
                </c:pt>
                <c:pt idx="32">
                  <c:v>1.58579934551239</c:v>
                </c:pt>
                <c:pt idx="33">
                  <c:v>1.396761618073544</c:v>
                </c:pt>
                <c:pt idx="34">
                  <c:v>1.1814117807976618</c:v>
                </c:pt>
                <c:pt idx="35">
                  <c:v>1.0229748018729055</c:v>
                </c:pt>
                <c:pt idx="36">
                  <c:v>0.98814883098995487</c:v>
                </c:pt>
                <c:pt idx="37">
                  <c:v>1.1007723766157902</c:v>
                </c:pt>
                <c:pt idx="38">
                  <c:v>1.2224595506111005</c:v>
                </c:pt>
                <c:pt idx="39">
                  <c:v>1.3150450129925488</c:v>
                </c:pt>
                <c:pt idx="40">
                  <c:v>1.3188175558101118</c:v>
                </c:pt>
                <c:pt idx="41">
                  <c:v>1.2401524082002631</c:v>
                </c:pt>
                <c:pt idx="42">
                  <c:v>1.0841244942169741</c:v>
                </c:pt>
                <c:pt idx="43">
                  <c:v>0.90790395502440724</c:v>
                </c:pt>
                <c:pt idx="44">
                  <c:v>0.78294230942612941</c:v>
                </c:pt>
                <c:pt idx="45">
                  <c:v>0.7635616559690579</c:v>
                </c:pt>
                <c:pt idx="46">
                  <c:v>0.83246652031698432</c:v>
                </c:pt>
                <c:pt idx="47">
                  <c:v>0.94316166768620313</c:v>
                </c:pt>
                <c:pt idx="48">
                  <c:v>1.051588246357575</c:v>
                </c:pt>
                <c:pt idx="49">
                  <c:v>1.1020108549155285</c:v>
                </c:pt>
                <c:pt idx="50">
                  <c:v>1.0825208876144181</c:v>
                </c:pt>
                <c:pt idx="51">
                  <c:v>1.0689421127397534</c:v>
                </c:pt>
                <c:pt idx="52">
                  <c:v>1.069333521268824</c:v>
                </c:pt>
                <c:pt idx="53">
                  <c:v>1.045245493861918</c:v>
                </c:pt>
                <c:pt idx="54">
                  <c:v>0.96257274489221345</c:v>
                </c:pt>
                <c:pt idx="55">
                  <c:v>0.85906283805432793</c:v>
                </c:pt>
                <c:pt idx="56">
                  <c:v>0.79546873734697598</c:v>
                </c:pt>
                <c:pt idx="57">
                  <c:v>0.79935020406113644</c:v>
                </c:pt>
                <c:pt idx="58">
                  <c:v>0.81496031506586419</c:v>
                </c:pt>
                <c:pt idx="59">
                  <c:v>0.81244835553274886</c:v>
                </c:pt>
                <c:pt idx="60">
                  <c:v>0.79830505229788162</c:v>
                </c:pt>
                <c:pt idx="61">
                  <c:v>0.76726560268711008</c:v>
                </c:pt>
                <c:pt idx="62">
                  <c:v>0.74308646816019763</c:v>
                </c:pt>
                <c:pt idx="63">
                  <c:v>0.70058288995350626</c:v>
                </c:pt>
                <c:pt idx="64">
                  <c:v>0.63015548588534509</c:v>
                </c:pt>
                <c:pt idx="65">
                  <c:v>0.57487306274410299</c:v>
                </c:pt>
                <c:pt idx="66">
                  <c:v>0.54914315377550693</c:v>
                </c:pt>
                <c:pt idx="67">
                  <c:v>0.5228932858595341</c:v>
                </c:pt>
                <c:pt idx="68">
                  <c:v>0.48248112552334455</c:v>
                </c:pt>
                <c:pt idx="69">
                  <c:v>0.46412358524333008</c:v>
                </c:pt>
                <c:pt idx="70">
                  <c:v>0.47152813090290469</c:v>
                </c:pt>
                <c:pt idx="71">
                  <c:v>0.51131735769279718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'Pred trends by age'!$Q$4</c:f>
              <c:strCache>
                <c:ptCount val="1"/>
                <c:pt idx="0">
                  <c:v>age 4</c:v>
                </c:pt>
              </c:strCache>
            </c:strRef>
          </c:tx>
          <c:spPr>
            <a:ln>
              <a:solidFill>
                <a:srgbClr val="00FF49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age'!$Q$12:$Q$86</c:f>
              <c:numCache>
                <c:formatCode>General</c:formatCode>
                <c:ptCount val="75"/>
                <c:pt idx="0">
                  <c:v>3.1995350439165957</c:v>
                </c:pt>
                <c:pt idx="1">
                  <c:v>3.1892837835429582</c:v>
                </c:pt>
                <c:pt idx="2">
                  <c:v>3.1976104792663538</c:v>
                </c:pt>
                <c:pt idx="3">
                  <c:v>3.2304899934244489</c:v>
                </c:pt>
                <c:pt idx="4">
                  <c:v>3.2913722111159327</c:v>
                </c:pt>
                <c:pt idx="5">
                  <c:v>3.3685408994741444</c:v>
                </c:pt>
                <c:pt idx="6">
                  <c:v>3.4215403113654332</c:v>
                </c:pt>
                <c:pt idx="7">
                  <c:v>3.4270810384804786</c:v>
                </c:pt>
                <c:pt idx="8">
                  <c:v>3.3863645194475787</c:v>
                </c:pt>
                <c:pt idx="9">
                  <c:v>3.3373470553554743</c:v>
                </c:pt>
                <c:pt idx="10">
                  <c:v>3.2860440084415146</c:v>
                </c:pt>
                <c:pt idx="11">
                  <c:v>3.2482317333432231</c:v>
                </c:pt>
                <c:pt idx="12">
                  <c:v>3.260425984318065</c:v>
                </c:pt>
                <c:pt idx="13">
                  <c:v>3.2545504563419616</c:v>
                </c:pt>
                <c:pt idx="14">
                  <c:v>3.1822126938365045</c:v>
                </c:pt>
                <c:pt idx="15">
                  <c:v>3.0363984599484137</c:v>
                </c:pt>
                <c:pt idx="16">
                  <c:v>2.8446879163754168</c:v>
                </c:pt>
                <c:pt idx="17">
                  <c:v>2.6535959560490117</c:v>
                </c:pt>
                <c:pt idx="18">
                  <c:v>2.5002050411856018</c:v>
                </c:pt>
                <c:pt idx="19">
                  <c:v>2.4146123342543202</c:v>
                </c:pt>
                <c:pt idx="20">
                  <c:v>2.4027345671750773</c:v>
                </c:pt>
                <c:pt idx="21">
                  <c:v>2.3491991344989192</c:v>
                </c:pt>
                <c:pt idx="22">
                  <c:v>2.2422977498779204</c:v>
                </c:pt>
                <c:pt idx="23">
                  <c:v>2.1455683094276576</c:v>
                </c:pt>
                <c:pt idx="24">
                  <c:v>2.0826889916511497</c:v>
                </c:pt>
                <c:pt idx="25">
                  <c:v>2.0568031484401601</c:v>
                </c:pt>
                <c:pt idx="26">
                  <c:v>2.0350553508105858</c:v>
                </c:pt>
                <c:pt idx="27">
                  <c:v>1.977757313728933</c:v>
                </c:pt>
                <c:pt idx="28">
                  <c:v>1.8522514961265149</c:v>
                </c:pt>
                <c:pt idx="29">
                  <c:v>1.6808965216613814</c:v>
                </c:pt>
                <c:pt idx="30">
                  <c:v>1.5084526396824582</c:v>
                </c:pt>
                <c:pt idx="31">
                  <c:v>1.3474682421965802</c:v>
                </c:pt>
                <c:pt idx="32">
                  <c:v>1.2156454001896098</c:v>
                </c:pt>
                <c:pt idx="33">
                  <c:v>1.0329847833463859</c:v>
                </c:pt>
                <c:pt idx="34">
                  <c:v>0.82689872554963095</c:v>
                </c:pt>
                <c:pt idx="35">
                  <c:v>0.67958280582161379</c:v>
                </c:pt>
                <c:pt idx="36">
                  <c:v>0.65789796572285475</c:v>
                </c:pt>
                <c:pt idx="37">
                  <c:v>0.7523513804296158</c:v>
                </c:pt>
                <c:pt idx="38">
                  <c:v>0.86613002976771547</c:v>
                </c:pt>
                <c:pt idx="39">
                  <c:v>0.95779783515100902</c:v>
                </c:pt>
                <c:pt idx="40">
                  <c:v>0.98966422896493533</c:v>
                </c:pt>
                <c:pt idx="41">
                  <c:v>0.93790996154293538</c:v>
                </c:pt>
                <c:pt idx="42">
                  <c:v>0.79668904940026941</c:v>
                </c:pt>
                <c:pt idx="43">
                  <c:v>0.60329595396103919</c:v>
                </c:pt>
                <c:pt idx="44">
                  <c:v>0.45793435014587658</c:v>
                </c:pt>
                <c:pt idx="45">
                  <c:v>0.46487083876151125</c:v>
                </c:pt>
                <c:pt idx="46">
                  <c:v>0.60138391463056351</c:v>
                </c:pt>
                <c:pt idx="47">
                  <c:v>0.79129005823416243</c:v>
                </c:pt>
                <c:pt idx="48">
                  <c:v>0.97962984521012331</c:v>
                </c:pt>
                <c:pt idx="49">
                  <c:v>1.0916647958122265</c:v>
                </c:pt>
                <c:pt idx="50">
                  <c:v>1.0995666094787566</c:v>
                </c:pt>
                <c:pt idx="51">
                  <c:v>1.0826264314720948</c:v>
                </c:pt>
                <c:pt idx="52">
                  <c:v>1.072871357225722</c:v>
                </c:pt>
                <c:pt idx="53">
                  <c:v>1.027167311946025</c:v>
                </c:pt>
                <c:pt idx="54">
                  <c:v>0.90473129502808369</c:v>
                </c:pt>
                <c:pt idx="55">
                  <c:v>0.74890557184744999</c:v>
                </c:pt>
                <c:pt idx="56">
                  <c:v>0.66515908566279158</c:v>
                </c:pt>
                <c:pt idx="57">
                  <c:v>0.69568689841202769</c:v>
                </c:pt>
                <c:pt idx="58">
                  <c:v>0.74888740545441479</c:v>
                </c:pt>
                <c:pt idx="59">
                  <c:v>0.75734516978612731</c:v>
                </c:pt>
                <c:pt idx="60">
                  <c:v>0.73125379850956929</c:v>
                </c:pt>
                <c:pt idx="61">
                  <c:v>0.67327650615182666</c:v>
                </c:pt>
                <c:pt idx="62">
                  <c:v>0.63373957680003334</c:v>
                </c:pt>
                <c:pt idx="63">
                  <c:v>0.62804971035889823</c:v>
                </c:pt>
                <c:pt idx="64">
                  <c:v>0.63420135762680419</c:v>
                </c:pt>
                <c:pt idx="65">
                  <c:v>0.64040189462074837</c:v>
                </c:pt>
                <c:pt idx="66">
                  <c:v>0.63619106725814012</c:v>
                </c:pt>
                <c:pt idx="67">
                  <c:v>0.60717549811560811</c:v>
                </c:pt>
                <c:pt idx="68">
                  <c:v>0.56109620839605645</c:v>
                </c:pt>
                <c:pt idx="69">
                  <c:v>0.55219141264899463</c:v>
                </c:pt>
                <c:pt idx="70">
                  <c:v>0.56793528092581624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'Pred trends by age'!$R$4</c:f>
              <c:strCache>
                <c:ptCount val="1"/>
                <c:pt idx="0">
                  <c:v>age 5</c:v>
                </c:pt>
              </c:strCache>
            </c:strRef>
          </c:tx>
          <c:spPr>
            <a:ln>
              <a:solidFill>
                <a:srgbClr val="00FFDB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age'!$R$12:$R$86</c:f>
              <c:numCache>
                <c:formatCode>General</c:formatCode>
                <c:ptCount val="75"/>
                <c:pt idx="0">
                  <c:v>2.9431752239251825</c:v>
                </c:pt>
                <c:pt idx="1">
                  <c:v>2.9361122048091914</c:v>
                </c:pt>
                <c:pt idx="2">
                  <c:v>2.9631390180679187</c:v>
                </c:pt>
                <c:pt idx="3">
                  <c:v>3.0416862065465118</c:v>
                </c:pt>
                <c:pt idx="4">
                  <c:v>3.1734911172782976</c:v>
                </c:pt>
                <c:pt idx="5">
                  <c:v>3.3213828273892219</c:v>
                </c:pt>
                <c:pt idx="6">
                  <c:v>3.4256495870066495</c:v>
                </c:pt>
                <c:pt idx="7">
                  <c:v>3.476178063158331</c:v>
                </c:pt>
                <c:pt idx="8">
                  <c:v>3.441140668266101</c:v>
                </c:pt>
                <c:pt idx="9">
                  <c:v>3.3650412849837874</c:v>
                </c:pt>
                <c:pt idx="10">
                  <c:v>3.2849437382669571</c:v>
                </c:pt>
                <c:pt idx="11">
                  <c:v>3.2348071293624177</c:v>
                </c:pt>
                <c:pt idx="12">
                  <c:v>3.2500841418918256</c:v>
                </c:pt>
                <c:pt idx="13">
                  <c:v>3.2436602115955875</c:v>
                </c:pt>
                <c:pt idx="14">
                  <c:v>3.1847024601618195</c:v>
                </c:pt>
                <c:pt idx="15">
                  <c:v>3.0646092877278921</c:v>
                </c:pt>
                <c:pt idx="16">
                  <c:v>2.9100833642407338</c:v>
                </c:pt>
                <c:pt idx="17">
                  <c:v>2.724366752196671</c:v>
                </c:pt>
                <c:pt idx="18">
                  <c:v>2.5536178215184542</c:v>
                </c:pt>
                <c:pt idx="19">
                  <c:v>2.4550059558446922</c:v>
                </c:pt>
                <c:pt idx="20">
                  <c:v>2.4298864463505581</c:v>
                </c:pt>
                <c:pt idx="21">
                  <c:v>2.3190394901966211</c:v>
                </c:pt>
                <c:pt idx="22">
                  <c:v>2.1193128343860685</c:v>
                </c:pt>
                <c:pt idx="23">
                  <c:v>1.9598664676913433</c:v>
                </c:pt>
                <c:pt idx="24">
                  <c:v>1.8184426842737054</c:v>
                </c:pt>
                <c:pt idx="25">
                  <c:v>1.7213555343787981</c:v>
                </c:pt>
                <c:pt idx="26">
                  <c:v>1.6588961733972472</c:v>
                </c:pt>
                <c:pt idx="27">
                  <c:v>1.5850966628551575</c:v>
                </c:pt>
                <c:pt idx="28">
                  <c:v>1.4576897034843963</c:v>
                </c:pt>
                <c:pt idx="29">
                  <c:v>1.3012581107101262</c:v>
                </c:pt>
                <c:pt idx="30">
                  <c:v>1.1711917241061958</c:v>
                </c:pt>
                <c:pt idx="31">
                  <c:v>1.0695876783161538</c:v>
                </c:pt>
                <c:pt idx="32">
                  <c:v>1.005449654839607</c:v>
                </c:pt>
                <c:pt idx="33">
                  <c:v>0.86450831928668137</c:v>
                </c:pt>
                <c:pt idx="34">
                  <c:v>0.69602012530493518</c:v>
                </c:pt>
                <c:pt idx="35">
                  <c:v>0.60430762261682247</c:v>
                </c:pt>
                <c:pt idx="36">
                  <c:v>0.62376366980050157</c:v>
                </c:pt>
                <c:pt idx="37">
                  <c:v>0.69808119902868171</c:v>
                </c:pt>
                <c:pt idx="38">
                  <c:v>0.76606031965290988</c:v>
                </c:pt>
                <c:pt idx="39">
                  <c:v>0.85763462639233978</c:v>
                </c:pt>
                <c:pt idx="40">
                  <c:v>0.91170584489075956</c:v>
                </c:pt>
                <c:pt idx="41">
                  <c:v>0.87858125914486251</c:v>
                </c:pt>
                <c:pt idx="42">
                  <c:v>0.72775815244765774</c:v>
                </c:pt>
                <c:pt idx="43">
                  <c:v>0.49164033394401763</c:v>
                </c:pt>
                <c:pt idx="44">
                  <c:v>0.30338462621407913</c:v>
                </c:pt>
                <c:pt idx="45">
                  <c:v>0.32077833901200314</c:v>
                </c:pt>
                <c:pt idx="46">
                  <c:v>0.49161887943308358</c:v>
                </c:pt>
                <c:pt idx="47">
                  <c:v>0.72289236250492728</c:v>
                </c:pt>
                <c:pt idx="48">
                  <c:v>0.95858705982385572</c:v>
                </c:pt>
                <c:pt idx="49">
                  <c:v>1.1067513656245556</c:v>
                </c:pt>
                <c:pt idx="50">
                  <c:v>1.1457871003852276</c:v>
                </c:pt>
                <c:pt idx="51">
                  <c:v>1.1394609510781084</c:v>
                </c:pt>
                <c:pt idx="52">
                  <c:v>1.1197113198141331</c:v>
                </c:pt>
                <c:pt idx="53">
                  <c:v>1.0554753261319529</c:v>
                </c:pt>
                <c:pt idx="54">
                  <c:v>0.90943272957977683</c:v>
                </c:pt>
                <c:pt idx="55">
                  <c:v>0.728901450769742</c:v>
                </c:pt>
                <c:pt idx="56">
                  <c:v>0.65829178222286622</c:v>
                </c:pt>
                <c:pt idx="57">
                  <c:v>0.69916085397259486</c:v>
                </c:pt>
                <c:pt idx="58">
                  <c:v>0.76942412041595354</c:v>
                </c:pt>
                <c:pt idx="59">
                  <c:v>0.76973465409815134</c:v>
                </c:pt>
                <c:pt idx="60">
                  <c:v>0.71726985889807615</c:v>
                </c:pt>
                <c:pt idx="61">
                  <c:v>0.6346649297908149</c:v>
                </c:pt>
                <c:pt idx="62">
                  <c:v>0.55455257580964723</c:v>
                </c:pt>
                <c:pt idx="63">
                  <c:v>0.5995972830095333</c:v>
                </c:pt>
                <c:pt idx="64">
                  <c:v>0.7111548320372707</c:v>
                </c:pt>
                <c:pt idx="65">
                  <c:v>0.77292974013408466</c:v>
                </c:pt>
                <c:pt idx="66">
                  <c:v>0.76440475564990518</c:v>
                </c:pt>
                <c:pt idx="67">
                  <c:v>0.72170909253723492</c:v>
                </c:pt>
                <c:pt idx="68">
                  <c:v>0.67296876125037874</c:v>
                </c:pt>
                <c:pt idx="69">
                  <c:v>0.66748497874035717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'Pred trends by age'!$S$4</c:f>
              <c:strCache>
                <c:ptCount val="1"/>
                <c:pt idx="0">
                  <c:v>age 6</c:v>
                </c:pt>
              </c:strCache>
            </c:strRef>
          </c:tx>
          <c:spPr>
            <a:ln>
              <a:solidFill>
                <a:srgbClr val="0093FF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age'!$S$12:$S$86</c:f>
              <c:numCache>
                <c:formatCode>General</c:formatCode>
                <c:ptCount val="75"/>
                <c:pt idx="0">
                  <c:v>2.7272728453366764</c:v>
                </c:pt>
                <c:pt idx="1">
                  <c:v>2.7295921082147068</c:v>
                </c:pt>
                <c:pt idx="2">
                  <c:v>2.7734088560317804</c:v>
                </c:pt>
                <c:pt idx="3">
                  <c:v>2.8774449715560451</c:v>
                </c:pt>
                <c:pt idx="4">
                  <c:v>3.0395311003099703</c:v>
                </c:pt>
                <c:pt idx="5">
                  <c:v>3.2180310007481516</c:v>
                </c:pt>
                <c:pt idx="6">
                  <c:v>3.3587526405908577</c:v>
                </c:pt>
                <c:pt idx="7">
                  <c:v>3.4390057744919371</c:v>
                </c:pt>
                <c:pt idx="8">
                  <c:v>3.4196160375867244</c:v>
                </c:pt>
                <c:pt idx="9">
                  <c:v>3.346842907991034</c:v>
                </c:pt>
                <c:pt idx="10">
                  <c:v>3.2473794688502693</c:v>
                </c:pt>
                <c:pt idx="11">
                  <c:v>3.2004149374954505</c:v>
                </c:pt>
                <c:pt idx="12">
                  <c:v>3.1856044954164524</c:v>
                </c:pt>
                <c:pt idx="13">
                  <c:v>3.1783718027553736</c:v>
                </c:pt>
                <c:pt idx="14">
                  <c:v>3.1372523551382372</c:v>
                </c:pt>
                <c:pt idx="15">
                  <c:v>3.0366528978000442</c:v>
                </c:pt>
                <c:pt idx="16">
                  <c:v>2.9189051944028144</c:v>
                </c:pt>
                <c:pt idx="17">
                  <c:v>2.7777319816784871</c:v>
                </c:pt>
                <c:pt idx="18">
                  <c:v>2.6288840891660357</c:v>
                </c:pt>
                <c:pt idx="19">
                  <c:v>2.5722945115830509</c:v>
                </c:pt>
                <c:pt idx="20">
                  <c:v>2.5273337782888881</c:v>
                </c:pt>
                <c:pt idx="21">
                  <c:v>2.3775439283178148</c:v>
                </c:pt>
                <c:pt idx="22">
                  <c:v>2.1408758315268059</c:v>
                </c:pt>
                <c:pt idx="23">
                  <c:v>1.9135931603639786</c:v>
                </c:pt>
                <c:pt idx="24">
                  <c:v>1.6899740976999915</c:v>
                </c:pt>
                <c:pt idx="25">
                  <c:v>1.5291051738566352</c:v>
                </c:pt>
                <c:pt idx="26">
                  <c:v>1.4177539844867919</c:v>
                </c:pt>
                <c:pt idx="27">
                  <c:v>1.3033257507398979</c:v>
                </c:pt>
                <c:pt idx="28">
                  <c:v>1.1806898470892211</c:v>
                </c:pt>
                <c:pt idx="29">
                  <c:v>1.0904581569945506</c:v>
                </c:pt>
                <c:pt idx="30">
                  <c:v>1.0341880910561141</c:v>
                </c:pt>
                <c:pt idx="31">
                  <c:v>1.0158627890830623</c:v>
                </c:pt>
                <c:pt idx="32">
                  <c:v>0.97829132674233854</c:v>
                </c:pt>
                <c:pt idx="33">
                  <c:v>0.87715516723014275</c:v>
                </c:pt>
                <c:pt idx="34">
                  <c:v>0.75458185833129043</c:v>
                </c:pt>
                <c:pt idx="35">
                  <c:v>0.71942971421701074</c:v>
                </c:pt>
                <c:pt idx="36">
                  <c:v>0.78715935276997051</c:v>
                </c:pt>
                <c:pt idx="37">
                  <c:v>0.89060243112076165</c:v>
                </c:pt>
                <c:pt idx="38">
                  <c:v>0.94565838075233977</c:v>
                </c:pt>
                <c:pt idx="39">
                  <c:v>1.0124625172191521</c:v>
                </c:pt>
                <c:pt idx="40">
                  <c:v>1.0557512326978671</c:v>
                </c:pt>
                <c:pt idx="41">
                  <c:v>1.0225294972488257</c:v>
                </c:pt>
                <c:pt idx="42">
                  <c:v>0.86276607069952682</c:v>
                </c:pt>
                <c:pt idx="43">
                  <c:v>0.61925758291082111</c:v>
                </c:pt>
                <c:pt idx="44">
                  <c:v>0.43647723712035713</c:v>
                </c:pt>
                <c:pt idx="45">
                  <c:v>0.43199277267433267</c:v>
                </c:pt>
                <c:pt idx="46">
                  <c:v>0.59602019500833947</c:v>
                </c:pt>
                <c:pt idx="47">
                  <c:v>0.82690334365928386</c:v>
                </c:pt>
                <c:pt idx="48">
                  <c:v>1.0512560350651086</c:v>
                </c:pt>
                <c:pt idx="49">
                  <c:v>1.1713946928989483</c:v>
                </c:pt>
                <c:pt idx="50">
                  <c:v>1.2120723114053504</c:v>
                </c:pt>
                <c:pt idx="51">
                  <c:v>1.1861651278062961</c:v>
                </c:pt>
                <c:pt idx="52">
                  <c:v>1.1391947746835527</c:v>
                </c:pt>
                <c:pt idx="53">
                  <c:v>1.0580387028179299</c:v>
                </c:pt>
                <c:pt idx="54">
                  <c:v>0.91911258362453907</c:v>
                </c:pt>
                <c:pt idx="55">
                  <c:v>0.78298392019836527</c:v>
                </c:pt>
                <c:pt idx="56">
                  <c:v>0.74169075208295254</c:v>
                </c:pt>
                <c:pt idx="57">
                  <c:v>0.76017685126633872</c:v>
                </c:pt>
                <c:pt idx="58">
                  <c:v>0.79379108938774401</c:v>
                </c:pt>
                <c:pt idx="59">
                  <c:v>0.78908637008047045</c:v>
                </c:pt>
                <c:pt idx="60">
                  <c:v>0.73936199991715945</c:v>
                </c:pt>
                <c:pt idx="61">
                  <c:v>0.6445151628109933</c:v>
                </c:pt>
                <c:pt idx="62">
                  <c:v>0.57275465077686238</c:v>
                </c:pt>
                <c:pt idx="63">
                  <c:v>0.65073496912483231</c:v>
                </c:pt>
                <c:pt idx="64">
                  <c:v>0.78349035618220864</c:v>
                </c:pt>
                <c:pt idx="65">
                  <c:v>0.83574316591886033</c:v>
                </c:pt>
                <c:pt idx="66">
                  <c:v>0.82472714614994524</c:v>
                </c:pt>
                <c:pt idx="67">
                  <c:v>0.80052222858765987</c:v>
                </c:pt>
                <c:pt idx="68">
                  <c:v>0.77127226860550646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'Pred trends by age'!$T$4</c:f>
              <c:strCache>
                <c:ptCount val="1"/>
                <c:pt idx="0">
                  <c:v>age 7</c:v>
                </c:pt>
              </c:strCache>
            </c:strRef>
          </c:tx>
          <c:spPr>
            <a:ln>
              <a:solidFill>
                <a:srgbClr val="0001FF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age'!$T$12:$T$86</c:f>
              <c:numCache>
                <c:formatCode>General</c:formatCode>
                <c:ptCount val="75"/>
                <c:pt idx="0">
                  <c:v>2.5554368524775359</c:v>
                </c:pt>
                <c:pt idx="1">
                  <c:v>2.5759455477186108</c:v>
                </c:pt>
                <c:pt idx="2">
                  <c:v>2.6370576930814931</c:v>
                </c:pt>
                <c:pt idx="3">
                  <c:v>2.7482883222471237</c:v>
                </c:pt>
                <c:pt idx="4">
                  <c:v>2.9004000401623973</c:v>
                </c:pt>
                <c:pt idx="5">
                  <c:v>3.0645294780633634</c:v>
                </c:pt>
                <c:pt idx="6">
                  <c:v>3.2137625971620274</c:v>
                </c:pt>
                <c:pt idx="7">
                  <c:v>3.3043154286941192</c:v>
                </c:pt>
                <c:pt idx="8">
                  <c:v>3.3126457767006841</c:v>
                </c:pt>
                <c:pt idx="9">
                  <c:v>3.2595645472074803</c:v>
                </c:pt>
                <c:pt idx="10">
                  <c:v>3.1700622590478709</c:v>
                </c:pt>
                <c:pt idx="11">
                  <c:v>3.1016786770435676</c:v>
                </c:pt>
                <c:pt idx="12">
                  <c:v>3.0488510177712413</c:v>
                </c:pt>
                <c:pt idx="13">
                  <c:v>3.0212562649648458</c:v>
                </c:pt>
                <c:pt idx="14">
                  <c:v>2.9966016369230992</c:v>
                </c:pt>
                <c:pt idx="15">
                  <c:v>2.9215169491526698</c:v>
                </c:pt>
                <c:pt idx="16">
                  <c:v>2.8278399447250493</c:v>
                </c:pt>
                <c:pt idx="17">
                  <c:v>2.7238221723953782</c:v>
                </c:pt>
                <c:pt idx="18">
                  <c:v>2.6302298722497177</c:v>
                </c:pt>
                <c:pt idx="19">
                  <c:v>2.5817419264742103</c:v>
                </c:pt>
                <c:pt idx="20">
                  <c:v>2.5196231745910893</c:v>
                </c:pt>
                <c:pt idx="21">
                  <c:v>2.3752459549267666</c:v>
                </c:pt>
                <c:pt idx="22">
                  <c:v>2.1500651338197621</c:v>
                </c:pt>
                <c:pt idx="23">
                  <c:v>1.8962249520141174</c:v>
                </c:pt>
                <c:pt idx="24">
                  <c:v>1.6662286914140836</c:v>
                </c:pt>
                <c:pt idx="25">
                  <c:v>1.4861556343400686</c:v>
                </c:pt>
                <c:pt idx="26">
                  <c:v>1.3433644184595881</c:v>
                </c:pt>
                <c:pt idx="27">
                  <c:v>1.2177321760872246</c:v>
                </c:pt>
                <c:pt idx="28">
                  <c:v>1.1240226452512712</c:v>
                </c:pt>
                <c:pt idx="29">
                  <c:v>1.0819104664745929</c:v>
                </c:pt>
                <c:pt idx="30">
                  <c:v>1.0853121538275392</c:v>
                </c:pt>
                <c:pt idx="31">
                  <c:v>1.0973997321412625</c:v>
                </c:pt>
                <c:pt idx="32">
                  <c:v>1.0750637146449318</c:v>
                </c:pt>
                <c:pt idx="33">
                  <c:v>1.0227638400195822</c:v>
                </c:pt>
                <c:pt idx="34">
                  <c:v>0.98373760177837433</c:v>
                </c:pt>
                <c:pt idx="35">
                  <c:v>1.0016680865173981</c:v>
                </c:pt>
                <c:pt idx="36">
                  <c:v>1.0823842949499305</c:v>
                </c:pt>
                <c:pt idx="37">
                  <c:v>1.1807613778525301</c:v>
                </c:pt>
                <c:pt idx="38">
                  <c:v>1.2459422327631504</c:v>
                </c:pt>
                <c:pt idx="39">
                  <c:v>1.2851450704376148</c:v>
                </c:pt>
                <c:pt idx="40">
                  <c:v>1.2864299010854108</c:v>
                </c:pt>
                <c:pt idx="41">
                  <c:v>1.227105808874466</c:v>
                </c:pt>
                <c:pt idx="42">
                  <c:v>1.0752506117835328</c:v>
                </c:pt>
                <c:pt idx="43">
                  <c:v>0.88591283497894402</c:v>
                </c:pt>
                <c:pt idx="44">
                  <c:v>0.7426266666563599</c:v>
                </c:pt>
                <c:pt idx="45">
                  <c:v>0.71414331296038291</c:v>
                </c:pt>
                <c:pt idx="46">
                  <c:v>0.82826973702292861</c:v>
                </c:pt>
                <c:pt idx="47">
                  <c:v>1.0096490594419958</c:v>
                </c:pt>
                <c:pt idx="48">
                  <c:v>1.1598375713934637</c:v>
                </c:pt>
                <c:pt idx="49">
                  <c:v>1.2330815801147335</c:v>
                </c:pt>
                <c:pt idx="50">
                  <c:v>1.2319144992290845</c:v>
                </c:pt>
                <c:pt idx="51">
                  <c:v>1.1622598677758784</c:v>
                </c:pt>
                <c:pt idx="52">
                  <c:v>1.0644047169738613</c:v>
                </c:pt>
                <c:pt idx="53">
                  <c:v>0.93786154937137489</c:v>
                </c:pt>
                <c:pt idx="54">
                  <c:v>0.82527342577503404</c:v>
                </c:pt>
                <c:pt idx="55">
                  <c:v>0.72949495239124218</c:v>
                </c:pt>
                <c:pt idx="56">
                  <c:v>0.66466299076417812</c:v>
                </c:pt>
                <c:pt idx="57">
                  <c:v>0.6357883456905693</c:v>
                </c:pt>
                <c:pt idx="58">
                  <c:v>0.64214310009877984</c:v>
                </c:pt>
                <c:pt idx="59">
                  <c:v>0.6553316284093853</c:v>
                </c:pt>
                <c:pt idx="60">
                  <c:v>0.64407136651300156</c:v>
                </c:pt>
                <c:pt idx="61">
                  <c:v>0.57786794133789599</c:v>
                </c:pt>
                <c:pt idx="62">
                  <c:v>0.54577857864087331</c:v>
                </c:pt>
                <c:pt idx="63">
                  <c:v>0.60612642590973209</c:v>
                </c:pt>
                <c:pt idx="64">
                  <c:v>0.69572945478444925</c:v>
                </c:pt>
                <c:pt idx="65">
                  <c:v>0.73416157261939841</c:v>
                </c:pt>
                <c:pt idx="66">
                  <c:v>0.75087748756569583</c:v>
                </c:pt>
                <c:pt idx="67">
                  <c:v>0.79008259910672463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654528"/>
        <c:axId val="164655088"/>
      </c:scatterChart>
      <c:valAx>
        <c:axId val="164654528"/>
        <c:scaling>
          <c:orientation val="minMax"/>
          <c:max val="2015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Birth-year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4655088"/>
        <c:crosses val="autoZero"/>
        <c:crossBetween val="midCat"/>
        <c:majorUnit val="10"/>
        <c:minorUnit val="10"/>
      </c:valAx>
      <c:valAx>
        <c:axId val="164655088"/>
        <c:scaling>
          <c:orientation val="minMax"/>
          <c:max val="4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/>
                  <a:t>Fitted regression surface, spline2(yearclass, age)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164654528"/>
        <c:crosses val="autoZero"/>
        <c:crossBetween val="midCat"/>
        <c:majorUnit val="1"/>
        <c:minorUnit val="0.2"/>
      </c:valAx>
    </c:plotArea>
    <c:legend>
      <c:legendPos val="tr"/>
      <c:layout>
        <c:manualLayout>
          <c:xMode val="edge"/>
          <c:yMode val="edge"/>
          <c:x val="0.83944422572178479"/>
          <c:y val="5.5555555555555552E-2"/>
          <c:w val="0.14388910761154861"/>
          <c:h val="0.4475153105861766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'Pred trends by age'!$M$4</c:f>
              <c:strCache>
                <c:ptCount val="1"/>
                <c:pt idx="0">
                  <c:v>age 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age'!$M$12:$M$86</c:f>
              <c:numCache>
                <c:formatCode>General</c:formatCode>
                <c:ptCount val="75"/>
                <c:pt idx="0">
                  <c:v>4.3481608343790992</c:v>
                </c:pt>
                <c:pt idx="1">
                  <c:v>4.3197723294404362</c:v>
                </c:pt>
                <c:pt idx="2">
                  <c:v>4.2800243209415871</c:v>
                </c:pt>
                <c:pt idx="3">
                  <c:v>4.2082689552357735</c:v>
                </c:pt>
                <c:pt idx="4">
                  <c:v>4.0703266732683741</c:v>
                </c:pt>
                <c:pt idx="5">
                  <c:v>3.860510679845067</c:v>
                </c:pt>
                <c:pt idx="6">
                  <c:v>3.6144638364282002</c:v>
                </c:pt>
                <c:pt idx="7">
                  <c:v>3.4397057298804565</c:v>
                </c:pt>
                <c:pt idx="8">
                  <c:v>3.3933133326697167</c:v>
                </c:pt>
                <c:pt idx="9">
                  <c:v>3.4222176092232619</c:v>
                </c:pt>
                <c:pt idx="10">
                  <c:v>3.523836551942189</c:v>
                </c:pt>
                <c:pt idx="11">
                  <c:v>3.6837051652694921</c:v>
                </c:pt>
                <c:pt idx="12">
                  <c:v>3.8757918291434414</c:v>
                </c:pt>
                <c:pt idx="13">
                  <c:v>4.0090321077579194</c:v>
                </c:pt>
                <c:pt idx="14">
                  <c:v>4.0195289764955504</c:v>
                </c:pt>
                <c:pt idx="15">
                  <c:v>4.0204537008293908</c:v>
                </c:pt>
                <c:pt idx="16">
                  <c:v>4.0005379217327963</c:v>
                </c:pt>
                <c:pt idx="17">
                  <c:v>3.9929261507595815</c:v>
                </c:pt>
                <c:pt idx="18">
                  <c:v>4.0356228093230655</c:v>
                </c:pt>
                <c:pt idx="19">
                  <c:v>4.0822882929588697</c:v>
                </c:pt>
                <c:pt idx="20">
                  <c:v>4.0649725080353143</c:v>
                </c:pt>
                <c:pt idx="21">
                  <c:v>3.9805049068876759</c:v>
                </c:pt>
                <c:pt idx="22">
                  <c:v>3.8426940264448035</c:v>
                </c:pt>
                <c:pt idx="23">
                  <c:v>3.668266512163866</c:v>
                </c:pt>
                <c:pt idx="24">
                  <c:v>3.4715787282352402</c:v>
                </c:pt>
                <c:pt idx="25">
                  <c:v>3.3221934771904174</c:v>
                </c:pt>
                <c:pt idx="26">
                  <c:v>3.2462138754876175</c:v>
                </c:pt>
                <c:pt idx="27">
                  <c:v>3.1863873125978053</c:v>
                </c:pt>
                <c:pt idx="28">
                  <c:v>3.1045226705513205</c:v>
                </c:pt>
                <c:pt idx="29">
                  <c:v>2.9853911599383309</c:v>
                </c:pt>
                <c:pt idx="30">
                  <c:v>2.909750879583866</c:v>
                </c:pt>
                <c:pt idx="31">
                  <c:v>2.9447060362402588</c:v>
                </c:pt>
                <c:pt idx="32">
                  <c:v>3.0485652086265933</c:v>
                </c:pt>
                <c:pt idx="33">
                  <c:v>3.1301805610666023</c:v>
                </c:pt>
                <c:pt idx="34">
                  <c:v>3.0886539557462296</c:v>
                </c:pt>
                <c:pt idx="35">
                  <c:v>3.0718134532487831</c:v>
                </c:pt>
                <c:pt idx="36">
                  <c:v>3.0987638962819108</c:v>
                </c:pt>
                <c:pt idx="37">
                  <c:v>3.1867074347829316</c:v>
                </c:pt>
                <c:pt idx="38">
                  <c:v>3.2334960061348266</c:v>
                </c:pt>
                <c:pt idx="39">
                  <c:v>3.1952490591055174</c:v>
                </c:pt>
                <c:pt idx="40">
                  <c:v>3.0723075068879613</c:v>
                </c:pt>
                <c:pt idx="41">
                  <c:v>2.9454019696664346</c:v>
                </c:pt>
                <c:pt idx="42">
                  <c:v>2.7669775492342392</c:v>
                </c:pt>
                <c:pt idx="43">
                  <c:v>2.4920618893739661</c:v>
                </c:pt>
                <c:pt idx="44">
                  <c:v>2.1313030578882675</c:v>
                </c:pt>
                <c:pt idx="45">
                  <c:v>1.8224107835518435</c:v>
                </c:pt>
                <c:pt idx="46">
                  <c:v>1.5749067390907605</c:v>
                </c:pt>
                <c:pt idx="47">
                  <c:v>1.42121841716307</c:v>
                </c:pt>
                <c:pt idx="48">
                  <c:v>1.2937777272876332</c:v>
                </c:pt>
                <c:pt idx="49">
                  <c:v>1.1737751276925774</c:v>
                </c:pt>
                <c:pt idx="50">
                  <c:v>1.1090484199241786</c:v>
                </c:pt>
                <c:pt idx="51">
                  <c:v>1.1112257520379085</c:v>
                </c:pt>
                <c:pt idx="52">
                  <c:v>1.1480448557729019</c:v>
                </c:pt>
                <c:pt idx="53">
                  <c:v>1.1644584566350833</c:v>
                </c:pt>
                <c:pt idx="54">
                  <c:v>1.1932617783311859</c:v>
                </c:pt>
                <c:pt idx="55">
                  <c:v>1.1692879858224838</c:v>
                </c:pt>
                <c:pt idx="56">
                  <c:v>1.1523892006405241</c:v>
                </c:pt>
                <c:pt idx="57">
                  <c:v>1.1556571987379769</c:v>
                </c:pt>
                <c:pt idx="58">
                  <c:v>1.1326697188911554</c:v>
                </c:pt>
                <c:pt idx="59">
                  <c:v>1.1079676221195598</c:v>
                </c:pt>
                <c:pt idx="60">
                  <c:v>1.1396590921615521</c:v>
                </c:pt>
                <c:pt idx="61">
                  <c:v>1.1949623695467695</c:v>
                </c:pt>
                <c:pt idx="62">
                  <c:v>1.2206675216606775</c:v>
                </c:pt>
                <c:pt idx="63">
                  <c:v>1.1323683732323766</c:v>
                </c:pt>
                <c:pt idx="64">
                  <c:v>0.97581674347239167</c:v>
                </c:pt>
                <c:pt idx="65">
                  <c:v>0.84774003893076255</c:v>
                </c:pt>
                <c:pt idx="66">
                  <c:v>0.74312450639742567</c:v>
                </c:pt>
                <c:pt idx="67">
                  <c:v>0.64712384420699598</c:v>
                </c:pt>
                <c:pt idx="68">
                  <c:v>0.53039074936351405</c:v>
                </c:pt>
                <c:pt idx="69">
                  <c:v>0.40796478397816571</c:v>
                </c:pt>
                <c:pt idx="70">
                  <c:v>0.3137224312674296</c:v>
                </c:pt>
                <c:pt idx="71">
                  <c:v>0.3190700293025226</c:v>
                </c:pt>
                <c:pt idx="72">
                  <c:v>0.46734829730078431</c:v>
                </c:pt>
                <c:pt idx="73">
                  <c:v>0.75853610186175713</c:v>
                </c:pt>
                <c:pt idx="74">
                  <c:v>1.0580180614022234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'Pred trends by age'!$N$4</c:f>
              <c:strCache>
                <c:ptCount val="1"/>
                <c:pt idx="0">
                  <c:v>age 1</c:v>
                </c:pt>
              </c:strCache>
            </c:strRef>
          </c:tx>
          <c:spPr>
            <a:ln>
              <a:solidFill>
                <a:srgbClr val="FF92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age'!$N$12:$N$86</c:f>
              <c:numCache>
                <c:formatCode>General</c:formatCode>
                <c:ptCount val="75"/>
                <c:pt idx="0">
                  <c:v>4.0636022451193572</c:v>
                </c:pt>
                <c:pt idx="1">
                  <c:v>4.0410939288952079</c:v>
                </c:pt>
                <c:pt idx="2">
                  <c:v>4.0046861497369104</c:v>
                </c:pt>
                <c:pt idx="3">
                  <c:v>3.9361466723069576</c:v>
                </c:pt>
                <c:pt idx="4">
                  <c:v>3.8124482344615647</c:v>
                </c:pt>
                <c:pt idx="5">
                  <c:v>3.6224282655902229</c:v>
                </c:pt>
                <c:pt idx="6">
                  <c:v>3.3814525096046033</c:v>
                </c:pt>
                <c:pt idx="7">
                  <c:v>3.2230328745671262</c:v>
                </c:pt>
                <c:pt idx="8">
                  <c:v>3.2005327866101538</c:v>
                </c:pt>
                <c:pt idx="9">
                  <c:v>3.210962703269173</c:v>
                </c:pt>
                <c:pt idx="10">
                  <c:v>3.2815629441513146</c:v>
                </c:pt>
                <c:pt idx="11">
                  <c:v>3.41679606699382</c:v>
                </c:pt>
                <c:pt idx="12">
                  <c:v>3.5605436358640858</c:v>
                </c:pt>
                <c:pt idx="13">
                  <c:v>3.6258102023106513</c:v>
                </c:pt>
                <c:pt idx="14">
                  <c:v>3.6210785518731718</c:v>
                </c:pt>
                <c:pt idx="15">
                  <c:v>3.5652965016085734</c:v>
                </c:pt>
                <c:pt idx="16">
                  <c:v>3.4991799975201872</c:v>
                </c:pt>
                <c:pt idx="17">
                  <c:v>3.4700783981694467</c:v>
                </c:pt>
                <c:pt idx="18">
                  <c:v>3.4770903948135974</c:v>
                </c:pt>
                <c:pt idx="19">
                  <c:v>3.5150696027754638</c:v>
                </c:pt>
                <c:pt idx="20">
                  <c:v>3.5051591161091622</c:v>
                </c:pt>
                <c:pt idx="21">
                  <c:v>3.4346506202747289</c:v>
                </c:pt>
                <c:pt idx="22">
                  <c:v>3.3369082758304991</c:v>
                </c:pt>
                <c:pt idx="23">
                  <c:v>3.2163027645634816</c:v>
                </c:pt>
                <c:pt idx="24">
                  <c:v>3.0676726146264741</c:v>
                </c:pt>
                <c:pt idx="25">
                  <c:v>2.9573371482411339</c:v>
                </c:pt>
                <c:pt idx="26">
                  <c:v>2.9014542625778237</c:v>
                </c:pt>
                <c:pt idx="27">
                  <c:v>2.8541183612492844</c:v>
                </c:pt>
                <c:pt idx="28">
                  <c:v>2.7412224990828289</c:v>
                </c:pt>
                <c:pt idx="29">
                  <c:v>2.5910314275194004</c:v>
                </c:pt>
                <c:pt idx="30">
                  <c:v>2.4961185505989807</c:v>
                </c:pt>
                <c:pt idx="31">
                  <c:v>2.5012992720808569</c:v>
                </c:pt>
                <c:pt idx="32">
                  <c:v>2.5365241815673141</c:v>
                </c:pt>
                <c:pt idx="33">
                  <c:v>2.5396794880524247</c:v>
                </c:pt>
                <c:pt idx="34">
                  <c:v>2.462430274774599</c:v>
                </c:pt>
                <c:pt idx="35">
                  <c:v>2.3811533633366722</c:v>
                </c:pt>
                <c:pt idx="36">
                  <c:v>2.3822768153602194</c:v>
                </c:pt>
                <c:pt idx="37">
                  <c:v>2.4583967430507307</c:v>
                </c:pt>
                <c:pt idx="38">
                  <c:v>2.5469931979332632</c:v>
                </c:pt>
                <c:pt idx="39">
                  <c:v>2.5671544357344374</c:v>
                </c:pt>
                <c:pt idx="40">
                  <c:v>2.4923847116572144</c:v>
                </c:pt>
                <c:pt idx="41">
                  <c:v>2.3653410869526361</c:v>
                </c:pt>
                <c:pt idx="42">
                  <c:v>2.1757254729993338</c:v>
                </c:pt>
                <c:pt idx="43">
                  <c:v>1.9142319423152667</c:v>
                </c:pt>
                <c:pt idx="44">
                  <c:v>1.6667836270708527</c:v>
                </c:pt>
                <c:pt idx="45">
                  <c:v>1.4710130278974365</c:v>
                </c:pt>
                <c:pt idx="46">
                  <c:v>1.3404972730290936</c:v>
                </c:pt>
                <c:pt idx="47">
                  <c:v>1.2485164587558284</c:v>
                </c:pt>
                <c:pt idx="48">
                  <c:v>1.1851604425864828</c:v>
                </c:pt>
                <c:pt idx="49">
                  <c:v>1.126288910181179</c:v>
                </c:pt>
                <c:pt idx="50">
                  <c:v>1.0734033089825594</c:v>
                </c:pt>
                <c:pt idx="51">
                  <c:v>1.067759201506389</c:v>
                </c:pt>
                <c:pt idx="52">
                  <c:v>1.0896516065863793</c:v>
                </c:pt>
                <c:pt idx="53">
                  <c:v>1.1033041953559835</c:v>
                </c:pt>
                <c:pt idx="54">
                  <c:v>1.1013870492492774</c:v>
                </c:pt>
                <c:pt idx="55">
                  <c:v>1.0741528425196805</c:v>
                </c:pt>
                <c:pt idx="56">
                  <c:v>1.0551601967711886</c:v>
                </c:pt>
                <c:pt idx="57">
                  <c:v>1.0440086142501368</c:v>
                </c:pt>
                <c:pt idx="58">
                  <c:v>1.0028949825257412</c:v>
                </c:pt>
                <c:pt idx="59">
                  <c:v>0.96521631897041971</c:v>
                </c:pt>
                <c:pt idx="60">
                  <c:v>0.99335833902283799</c:v>
                </c:pt>
                <c:pt idx="61">
                  <c:v>1.0486368402316009</c:v>
                </c:pt>
                <c:pt idx="62">
                  <c:v>1.0424876277280841</c:v>
                </c:pt>
                <c:pt idx="63">
                  <c:v>0.93776512786823663</c:v>
                </c:pt>
                <c:pt idx="64">
                  <c:v>0.78315072489146909</c:v>
                </c:pt>
                <c:pt idx="65">
                  <c:v>0.67022017357309993</c:v>
                </c:pt>
                <c:pt idx="66">
                  <c:v>0.61071306101994427</c:v>
                </c:pt>
                <c:pt idx="67">
                  <c:v>0.54765984779765109</c:v>
                </c:pt>
                <c:pt idx="68">
                  <c:v>0.46107445537685354</c:v>
                </c:pt>
                <c:pt idx="69">
                  <c:v>0.38216162474903959</c:v>
                </c:pt>
                <c:pt idx="70">
                  <c:v>0.34231310048254304</c:v>
                </c:pt>
                <c:pt idx="71">
                  <c:v>0.36387922487304802</c:v>
                </c:pt>
                <c:pt idx="72">
                  <c:v>0.49282565876081108</c:v>
                </c:pt>
                <c:pt idx="73">
                  <c:v>0.73145337967667867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'Pred trends by age'!$O$4</c:f>
              <c:strCache>
                <c:ptCount val="1"/>
                <c:pt idx="0">
                  <c:v>age 2</c:v>
                </c:pt>
              </c:strCache>
            </c:strRef>
          </c:tx>
          <c:spPr>
            <a:ln>
              <a:solidFill>
                <a:srgbClr val="DCFF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age'!$O$12:$O$86</c:f>
              <c:numCache>
                <c:formatCode>General</c:formatCode>
                <c:ptCount val="75"/>
                <c:pt idx="0">
                  <c:v>3.7719611584231725</c:v>
                </c:pt>
                <c:pt idx="1">
                  <c:v>3.7542163371215658</c:v>
                </c:pt>
                <c:pt idx="2">
                  <c:v>3.7257709437771371</c:v>
                </c:pt>
                <c:pt idx="3">
                  <c:v>3.6724529387997222</c:v>
                </c:pt>
                <c:pt idx="4">
                  <c:v>3.5878709637345434</c:v>
                </c:pt>
                <c:pt idx="5">
                  <c:v>3.477728274353435</c:v>
                </c:pt>
                <c:pt idx="6">
                  <c:v>3.3468622235073795</c:v>
                </c:pt>
                <c:pt idx="7">
                  <c:v>3.2470637847677519</c:v>
                </c:pt>
                <c:pt idx="8">
                  <c:v>3.2061740568295285</c:v>
                </c:pt>
                <c:pt idx="9">
                  <c:v>3.2079489450840857</c:v>
                </c:pt>
                <c:pt idx="10">
                  <c:v>3.2417044456076098</c:v>
                </c:pt>
                <c:pt idx="11">
                  <c:v>3.3042379910502699</c:v>
                </c:pt>
                <c:pt idx="12">
                  <c:v>3.3765325395605963</c:v>
                </c:pt>
                <c:pt idx="13">
                  <c:v>3.4010449307556971</c:v>
                </c:pt>
                <c:pt idx="14">
                  <c:v>3.3555157913455886</c:v>
                </c:pt>
                <c:pt idx="15">
                  <c:v>3.2485388414968437</c:v>
                </c:pt>
                <c:pt idx="16">
                  <c:v>3.1239498446143052</c:v>
                </c:pt>
                <c:pt idx="17">
                  <c:v>3.0304559008316136</c:v>
                </c:pt>
                <c:pt idx="18">
                  <c:v>2.9837167554495778</c:v>
                </c:pt>
                <c:pt idx="19">
                  <c:v>2.9842419806969911</c:v>
                </c:pt>
                <c:pt idx="20">
                  <c:v>2.9845306850533397</c:v>
                </c:pt>
                <c:pt idx="21">
                  <c:v>2.9487821366107827</c:v>
                </c:pt>
                <c:pt idx="22">
                  <c:v>2.8857148856587642</c:v>
                </c:pt>
                <c:pt idx="23">
                  <c:v>2.8075179259060885</c:v>
                </c:pt>
                <c:pt idx="24">
                  <c:v>2.7265089458712488</c:v>
                </c:pt>
                <c:pt idx="25">
                  <c:v>2.6789024986165799</c:v>
                </c:pt>
                <c:pt idx="26">
                  <c:v>2.6543632845932148</c:v>
                </c:pt>
                <c:pt idx="27">
                  <c:v>2.6011644595675527</c:v>
                </c:pt>
                <c:pt idx="28">
                  <c:v>2.4833561784477869</c:v>
                </c:pt>
                <c:pt idx="29">
                  <c:v>2.3278138076659829</c:v>
                </c:pt>
                <c:pt idx="30">
                  <c:v>2.1950901344472182</c:v>
                </c:pt>
                <c:pt idx="31">
                  <c:v>2.1081344954594279</c:v>
                </c:pt>
                <c:pt idx="32">
                  <c:v>2.0403035527891848</c:v>
                </c:pt>
                <c:pt idx="33">
                  <c:v>1.9311868352510686</c:v>
                </c:pt>
                <c:pt idx="34">
                  <c:v>1.779299605254705</c:v>
                </c:pt>
                <c:pt idx="35">
                  <c:v>1.657287926953412</c:v>
                </c:pt>
                <c:pt idx="36">
                  <c:v>1.6345647739534801</c:v>
                </c:pt>
                <c:pt idx="37">
                  <c:v>1.7176001742322811</c:v>
                </c:pt>
                <c:pt idx="38">
                  <c:v>1.8226754847674211</c:v>
                </c:pt>
                <c:pt idx="39">
                  <c:v>1.8866145312615039</c:v>
                </c:pt>
                <c:pt idx="40">
                  <c:v>1.8577717952845436</c:v>
                </c:pt>
                <c:pt idx="41">
                  <c:v>1.7496136951004715</c:v>
                </c:pt>
                <c:pt idx="42">
                  <c:v>1.5720574829875158</c:v>
                </c:pt>
                <c:pt idx="43">
                  <c:v>1.3674579304372347</c:v>
                </c:pt>
                <c:pt idx="44">
                  <c:v>1.2024787719430989</c:v>
                </c:pt>
                <c:pt idx="45">
                  <c:v>1.1135730906426868</c:v>
                </c:pt>
                <c:pt idx="46">
                  <c:v>1.0891821255122487</c:v>
                </c:pt>
                <c:pt idx="47">
                  <c:v>1.0976094529148614</c:v>
                </c:pt>
                <c:pt idx="48">
                  <c:v>1.1142983194839395</c:v>
                </c:pt>
                <c:pt idx="49">
                  <c:v>1.1046136009653242</c:v>
                </c:pt>
                <c:pt idx="50">
                  <c:v>1.0713761768436747</c:v>
                </c:pt>
                <c:pt idx="51">
                  <c:v>1.0622543006050922</c:v>
                </c:pt>
                <c:pt idx="52">
                  <c:v>1.0715450152576054</c:v>
                </c:pt>
                <c:pt idx="53">
                  <c:v>1.0678956049983963</c:v>
                </c:pt>
                <c:pt idx="54">
                  <c:v>1.0289968804282736</c:v>
                </c:pt>
                <c:pt idx="55">
                  <c:v>0.97209997244299196</c:v>
                </c:pt>
                <c:pt idx="56">
                  <c:v>0.93318256533512667</c:v>
                </c:pt>
                <c:pt idx="57">
                  <c:v>0.91742496497960069</c:v>
                </c:pt>
                <c:pt idx="58">
                  <c:v>0.89778625800835421</c:v>
                </c:pt>
                <c:pt idx="59">
                  <c:v>0.87793600020736751</c:v>
                </c:pt>
                <c:pt idx="60">
                  <c:v>0.880191352928966</c:v>
                </c:pt>
                <c:pt idx="61">
                  <c:v>0.88994153749540583</c:v>
                </c:pt>
                <c:pt idx="62">
                  <c:v>0.86761455299231649</c:v>
                </c:pt>
                <c:pt idx="63">
                  <c:v>0.78915148439574212</c:v>
                </c:pt>
                <c:pt idx="64">
                  <c:v>0.67656271927617873</c:v>
                </c:pt>
                <c:pt idx="65">
                  <c:v>0.58852810148744839</c:v>
                </c:pt>
                <c:pt idx="66">
                  <c:v>0.54123272743038386</c:v>
                </c:pt>
                <c:pt idx="67">
                  <c:v>0.49987023635967587</c:v>
                </c:pt>
                <c:pt idx="68">
                  <c:v>0.44857185219801554</c:v>
                </c:pt>
                <c:pt idx="69">
                  <c:v>0.40904344470429388</c:v>
                </c:pt>
                <c:pt idx="70">
                  <c:v>0.39616703001313258</c:v>
                </c:pt>
                <c:pt idx="71">
                  <c:v>0.43167608939471114</c:v>
                </c:pt>
                <c:pt idx="72">
                  <c:v>0.54746680436112527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'Pred trends by age'!$P$4</c:f>
              <c:strCache>
                <c:ptCount val="1"/>
                <c:pt idx="0">
                  <c:v>age 3</c:v>
                </c:pt>
              </c:strCache>
            </c:strRef>
          </c:tx>
          <c:spPr>
            <a:ln>
              <a:solidFill>
                <a:srgbClr val="4AFF00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age'!$P$12:$P$86</c:f>
              <c:numCache>
                <c:formatCode>General</c:formatCode>
                <c:ptCount val="75"/>
                <c:pt idx="0">
                  <c:v>3.4806596092900239</c:v>
                </c:pt>
                <c:pt idx="1">
                  <c:v>3.4673229329256756</c:v>
                </c:pt>
                <c:pt idx="2">
                  <c:v>3.4553437500645625</c:v>
                </c:pt>
                <c:pt idx="3">
                  <c:v>3.4373200038116956</c:v>
                </c:pt>
                <c:pt idx="4">
                  <c:v>3.416024134973684</c:v>
                </c:pt>
                <c:pt idx="5">
                  <c:v>3.410256736511343</c:v>
                </c:pt>
                <c:pt idx="6">
                  <c:v>3.3890717785509814</c:v>
                </c:pt>
                <c:pt idx="7">
                  <c:v>3.351381862243267</c:v>
                </c:pt>
                <c:pt idx="8">
                  <c:v>3.3024421887051929</c:v>
                </c:pt>
                <c:pt idx="9">
                  <c:v>3.2860679918334963</c:v>
                </c:pt>
                <c:pt idx="10">
                  <c:v>3.2773170383144681</c:v>
                </c:pt>
                <c:pt idx="11">
                  <c:v>3.272648661262183</c:v>
                </c:pt>
                <c:pt idx="12">
                  <c:v>3.2965140511008713</c:v>
                </c:pt>
                <c:pt idx="13">
                  <c:v>3.2936771794918069</c:v>
                </c:pt>
                <c:pt idx="14">
                  <c:v>3.2218406028851767</c:v>
                </c:pt>
                <c:pt idx="15">
                  <c:v>3.0754718068307429</c:v>
                </c:pt>
                <c:pt idx="16">
                  <c:v>2.8921407411212883</c:v>
                </c:pt>
                <c:pt idx="17">
                  <c:v>2.7388753839724753</c:v>
                </c:pt>
                <c:pt idx="18">
                  <c:v>2.6355076084588127</c:v>
                </c:pt>
                <c:pt idx="19">
                  <c:v>2.593184901567982</c:v>
                </c:pt>
                <c:pt idx="20">
                  <c:v>2.5953382678527674</c:v>
                </c:pt>
                <c:pt idx="21">
                  <c:v>2.5705015865343324</c:v>
                </c:pt>
                <c:pt idx="22">
                  <c:v>2.5120638402168645</c:v>
                </c:pt>
                <c:pt idx="23">
                  <c:v>2.4491008607632754</c:v>
                </c:pt>
                <c:pt idx="24">
                  <c:v>2.4045682976095932</c:v>
                </c:pt>
                <c:pt idx="25">
                  <c:v>2.3991698002447954</c:v>
                </c:pt>
                <c:pt idx="26">
                  <c:v>2.3949324386921962</c:v>
                </c:pt>
                <c:pt idx="27">
                  <c:v>2.3439672679054411</c:v>
                </c:pt>
                <c:pt idx="28">
                  <c:v>2.2222953712403903</c:v>
                </c:pt>
                <c:pt idx="29">
                  <c:v>2.056521011540223</c:v>
                </c:pt>
                <c:pt idx="30">
                  <c:v>1.8857993668563982</c:v>
                </c:pt>
                <c:pt idx="31">
                  <c:v>1.7200949420028522</c:v>
                </c:pt>
                <c:pt idx="32">
                  <c:v>1.58579934551239</c:v>
                </c:pt>
                <c:pt idx="33">
                  <c:v>1.396761618073544</c:v>
                </c:pt>
                <c:pt idx="34">
                  <c:v>1.1814117807976618</c:v>
                </c:pt>
                <c:pt idx="35">
                  <c:v>1.0229748018729055</c:v>
                </c:pt>
                <c:pt idx="36">
                  <c:v>0.98814883098995487</c:v>
                </c:pt>
                <c:pt idx="37">
                  <c:v>1.1007723766157902</c:v>
                </c:pt>
                <c:pt idx="38">
                  <c:v>1.2224595506111005</c:v>
                </c:pt>
                <c:pt idx="39">
                  <c:v>1.3150450129925488</c:v>
                </c:pt>
                <c:pt idx="40">
                  <c:v>1.3188175558101118</c:v>
                </c:pt>
                <c:pt idx="41">
                  <c:v>1.2401524082002631</c:v>
                </c:pt>
                <c:pt idx="42">
                  <c:v>1.0841244942169741</c:v>
                </c:pt>
                <c:pt idx="43">
                  <c:v>0.90790395502440724</c:v>
                </c:pt>
                <c:pt idx="44">
                  <c:v>0.78294230942612941</c:v>
                </c:pt>
                <c:pt idx="45">
                  <c:v>0.7635616559690579</c:v>
                </c:pt>
                <c:pt idx="46">
                  <c:v>0.83246652031698432</c:v>
                </c:pt>
                <c:pt idx="47">
                  <c:v>0.94316166768620313</c:v>
                </c:pt>
                <c:pt idx="48">
                  <c:v>1.051588246357575</c:v>
                </c:pt>
                <c:pt idx="49">
                  <c:v>1.1020108549155285</c:v>
                </c:pt>
                <c:pt idx="50">
                  <c:v>1.0825208876144181</c:v>
                </c:pt>
                <c:pt idx="51">
                  <c:v>1.0689421127397534</c:v>
                </c:pt>
                <c:pt idx="52">
                  <c:v>1.069333521268824</c:v>
                </c:pt>
                <c:pt idx="53">
                  <c:v>1.045245493861918</c:v>
                </c:pt>
                <c:pt idx="54">
                  <c:v>0.96257274489221345</c:v>
                </c:pt>
                <c:pt idx="55">
                  <c:v>0.85906283805432793</c:v>
                </c:pt>
                <c:pt idx="56">
                  <c:v>0.79546873734697598</c:v>
                </c:pt>
                <c:pt idx="57">
                  <c:v>0.79935020406113644</c:v>
                </c:pt>
                <c:pt idx="58">
                  <c:v>0.81496031506586419</c:v>
                </c:pt>
                <c:pt idx="59">
                  <c:v>0.81244835553274886</c:v>
                </c:pt>
                <c:pt idx="60">
                  <c:v>0.79830505229788162</c:v>
                </c:pt>
                <c:pt idx="61">
                  <c:v>0.76726560268711008</c:v>
                </c:pt>
                <c:pt idx="62">
                  <c:v>0.74308646816019763</c:v>
                </c:pt>
                <c:pt idx="63">
                  <c:v>0.70058288995350626</c:v>
                </c:pt>
                <c:pt idx="64">
                  <c:v>0.63015548588534509</c:v>
                </c:pt>
                <c:pt idx="65">
                  <c:v>0.57487306274410299</c:v>
                </c:pt>
                <c:pt idx="66">
                  <c:v>0.54914315377550693</c:v>
                </c:pt>
                <c:pt idx="67">
                  <c:v>0.5228932858595341</c:v>
                </c:pt>
                <c:pt idx="68">
                  <c:v>0.48248112552334455</c:v>
                </c:pt>
                <c:pt idx="69">
                  <c:v>0.46412358524333008</c:v>
                </c:pt>
                <c:pt idx="70">
                  <c:v>0.47152813090290469</c:v>
                </c:pt>
                <c:pt idx="71">
                  <c:v>0.51131735769279718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'Pred trends by age'!$Q$4</c:f>
              <c:strCache>
                <c:ptCount val="1"/>
                <c:pt idx="0">
                  <c:v>age 4</c:v>
                </c:pt>
              </c:strCache>
            </c:strRef>
          </c:tx>
          <c:spPr>
            <a:ln>
              <a:solidFill>
                <a:srgbClr val="00FF49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age'!$Q$12:$Q$86</c:f>
              <c:numCache>
                <c:formatCode>General</c:formatCode>
                <c:ptCount val="75"/>
                <c:pt idx="0">
                  <c:v>3.1995350439165957</c:v>
                </c:pt>
                <c:pt idx="1">
                  <c:v>3.1892837835429582</c:v>
                </c:pt>
                <c:pt idx="2">
                  <c:v>3.1976104792663538</c:v>
                </c:pt>
                <c:pt idx="3">
                  <c:v>3.2304899934244489</c:v>
                </c:pt>
                <c:pt idx="4">
                  <c:v>3.2913722111159327</c:v>
                </c:pt>
                <c:pt idx="5">
                  <c:v>3.3685408994741444</c:v>
                </c:pt>
                <c:pt idx="6">
                  <c:v>3.4215403113654332</c:v>
                </c:pt>
                <c:pt idx="7">
                  <c:v>3.4270810384804786</c:v>
                </c:pt>
                <c:pt idx="8">
                  <c:v>3.3863645194475787</c:v>
                </c:pt>
                <c:pt idx="9">
                  <c:v>3.3373470553554743</c:v>
                </c:pt>
                <c:pt idx="10">
                  <c:v>3.2860440084415146</c:v>
                </c:pt>
                <c:pt idx="11">
                  <c:v>3.2482317333432231</c:v>
                </c:pt>
                <c:pt idx="12">
                  <c:v>3.260425984318065</c:v>
                </c:pt>
                <c:pt idx="13">
                  <c:v>3.2545504563419616</c:v>
                </c:pt>
                <c:pt idx="14">
                  <c:v>3.1822126938365045</c:v>
                </c:pt>
                <c:pt idx="15">
                  <c:v>3.0363984599484137</c:v>
                </c:pt>
                <c:pt idx="16">
                  <c:v>2.8446879163754168</c:v>
                </c:pt>
                <c:pt idx="17">
                  <c:v>2.6535959560490117</c:v>
                </c:pt>
                <c:pt idx="18">
                  <c:v>2.5002050411856018</c:v>
                </c:pt>
                <c:pt idx="19">
                  <c:v>2.4146123342543202</c:v>
                </c:pt>
                <c:pt idx="20">
                  <c:v>2.4027345671750773</c:v>
                </c:pt>
                <c:pt idx="21">
                  <c:v>2.3491991344989192</c:v>
                </c:pt>
                <c:pt idx="22">
                  <c:v>2.2422977498779204</c:v>
                </c:pt>
                <c:pt idx="23">
                  <c:v>2.1455683094276576</c:v>
                </c:pt>
                <c:pt idx="24">
                  <c:v>2.0826889916511497</c:v>
                </c:pt>
                <c:pt idx="25">
                  <c:v>2.0568031484401601</c:v>
                </c:pt>
                <c:pt idx="26">
                  <c:v>2.0350553508105858</c:v>
                </c:pt>
                <c:pt idx="27">
                  <c:v>1.977757313728933</c:v>
                </c:pt>
                <c:pt idx="28">
                  <c:v>1.8522514961265149</c:v>
                </c:pt>
                <c:pt idx="29">
                  <c:v>1.6808965216613814</c:v>
                </c:pt>
                <c:pt idx="30">
                  <c:v>1.5084526396824582</c:v>
                </c:pt>
                <c:pt idx="31">
                  <c:v>1.3474682421965802</c:v>
                </c:pt>
                <c:pt idx="32">
                  <c:v>1.2156454001896098</c:v>
                </c:pt>
                <c:pt idx="33">
                  <c:v>1.0329847833463859</c:v>
                </c:pt>
                <c:pt idx="34">
                  <c:v>0.82689872554963095</c:v>
                </c:pt>
                <c:pt idx="35">
                  <c:v>0.67958280582161379</c:v>
                </c:pt>
                <c:pt idx="36">
                  <c:v>0.65789796572285475</c:v>
                </c:pt>
                <c:pt idx="37">
                  <c:v>0.7523513804296158</c:v>
                </c:pt>
                <c:pt idx="38">
                  <c:v>0.86613002976771547</c:v>
                </c:pt>
                <c:pt idx="39">
                  <c:v>0.95779783515100902</c:v>
                </c:pt>
                <c:pt idx="40">
                  <c:v>0.98966422896493533</c:v>
                </c:pt>
                <c:pt idx="41">
                  <c:v>0.93790996154293538</c:v>
                </c:pt>
                <c:pt idx="42">
                  <c:v>0.79668904940026941</c:v>
                </c:pt>
                <c:pt idx="43">
                  <c:v>0.60329595396103919</c:v>
                </c:pt>
                <c:pt idx="44">
                  <c:v>0.45793435014587658</c:v>
                </c:pt>
                <c:pt idx="45">
                  <c:v>0.46487083876151125</c:v>
                </c:pt>
                <c:pt idx="46">
                  <c:v>0.60138391463056351</c:v>
                </c:pt>
                <c:pt idx="47">
                  <c:v>0.79129005823416243</c:v>
                </c:pt>
                <c:pt idx="48">
                  <c:v>0.97962984521012331</c:v>
                </c:pt>
                <c:pt idx="49">
                  <c:v>1.0916647958122265</c:v>
                </c:pt>
                <c:pt idx="50">
                  <c:v>1.0995666094787566</c:v>
                </c:pt>
                <c:pt idx="51">
                  <c:v>1.0826264314720948</c:v>
                </c:pt>
                <c:pt idx="52">
                  <c:v>1.072871357225722</c:v>
                </c:pt>
                <c:pt idx="53">
                  <c:v>1.027167311946025</c:v>
                </c:pt>
                <c:pt idx="54">
                  <c:v>0.90473129502808369</c:v>
                </c:pt>
                <c:pt idx="55">
                  <c:v>0.74890557184744999</c:v>
                </c:pt>
                <c:pt idx="56">
                  <c:v>0.66515908566279158</c:v>
                </c:pt>
                <c:pt idx="57">
                  <c:v>0.69568689841202769</c:v>
                </c:pt>
                <c:pt idx="58">
                  <c:v>0.74888740545441479</c:v>
                </c:pt>
                <c:pt idx="59">
                  <c:v>0.75734516978612731</c:v>
                </c:pt>
                <c:pt idx="60">
                  <c:v>0.73125379850956929</c:v>
                </c:pt>
                <c:pt idx="61">
                  <c:v>0.67327650615182666</c:v>
                </c:pt>
                <c:pt idx="62">
                  <c:v>0.63373957680003334</c:v>
                </c:pt>
                <c:pt idx="63">
                  <c:v>0.62804971035889823</c:v>
                </c:pt>
                <c:pt idx="64">
                  <c:v>0.63420135762680419</c:v>
                </c:pt>
                <c:pt idx="65">
                  <c:v>0.64040189462074837</c:v>
                </c:pt>
                <c:pt idx="66">
                  <c:v>0.63619106725814012</c:v>
                </c:pt>
                <c:pt idx="67">
                  <c:v>0.60717549811560811</c:v>
                </c:pt>
                <c:pt idx="68">
                  <c:v>0.56109620839605645</c:v>
                </c:pt>
                <c:pt idx="69">
                  <c:v>0.55219141264899463</c:v>
                </c:pt>
                <c:pt idx="70">
                  <c:v>0.56793528092581624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'Pred trends by age'!$R$4</c:f>
              <c:strCache>
                <c:ptCount val="1"/>
                <c:pt idx="0">
                  <c:v>age 5</c:v>
                </c:pt>
              </c:strCache>
            </c:strRef>
          </c:tx>
          <c:spPr>
            <a:ln>
              <a:solidFill>
                <a:srgbClr val="00FFDB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age'!$R$12:$R$86</c:f>
              <c:numCache>
                <c:formatCode>General</c:formatCode>
                <c:ptCount val="75"/>
                <c:pt idx="0">
                  <c:v>2.9431752239251825</c:v>
                </c:pt>
                <c:pt idx="1">
                  <c:v>2.9361122048091914</c:v>
                </c:pt>
                <c:pt idx="2">
                  <c:v>2.9631390180679187</c:v>
                </c:pt>
                <c:pt idx="3">
                  <c:v>3.0416862065465118</c:v>
                </c:pt>
                <c:pt idx="4">
                  <c:v>3.1734911172782976</c:v>
                </c:pt>
                <c:pt idx="5">
                  <c:v>3.3213828273892219</c:v>
                </c:pt>
                <c:pt idx="6">
                  <c:v>3.4256495870066495</c:v>
                </c:pt>
                <c:pt idx="7">
                  <c:v>3.476178063158331</c:v>
                </c:pt>
                <c:pt idx="8">
                  <c:v>3.441140668266101</c:v>
                </c:pt>
                <c:pt idx="9">
                  <c:v>3.3650412849837874</c:v>
                </c:pt>
                <c:pt idx="10">
                  <c:v>3.2849437382669571</c:v>
                </c:pt>
                <c:pt idx="11">
                  <c:v>3.2348071293624177</c:v>
                </c:pt>
                <c:pt idx="12">
                  <c:v>3.2500841418918256</c:v>
                </c:pt>
                <c:pt idx="13">
                  <c:v>3.2436602115955875</c:v>
                </c:pt>
                <c:pt idx="14">
                  <c:v>3.1847024601618195</c:v>
                </c:pt>
                <c:pt idx="15">
                  <c:v>3.0646092877278921</c:v>
                </c:pt>
                <c:pt idx="16">
                  <c:v>2.9100833642407338</c:v>
                </c:pt>
                <c:pt idx="17">
                  <c:v>2.724366752196671</c:v>
                </c:pt>
                <c:pt idx="18">
                  <c:v>2.5536178215184542</c:v>
                </c:pt>
                <c:pt idx="19">
                  <c:v>2.4550059558446922</c:v>
                </c:pt>
                <c:pt idx="20">
                  <c:v>2.4298864463505581</c:v>
                </c:pt>
                <c:pt idx="21">
                  <c:v>2.3190394901966211</c:v>
                </c:pt>
                <c:pt idx="22">
                  <c:v>2.1193128343860685</c:v>
                </c:pt>
                <c:pt idx="23">
                  <c:v>1.9598664676913433</c:v>
                </c:pt>
                <c:pt idx="24">
                  <c:v>1.8184426842737054</c:v>
                </c:pt>
                <c:pt idx="25">
                  <c:v>1.7213555343787981</c:v>
                </c:pt>
                <c:pt idx="26">
                  <c:v>1.6588961733972472</c:v>
                </c:pt>
                <c:pt idx="27">
                  <c:v>1.5850966628551575</c:v>
                </c:pt>
                <c:pt idx="28">
                  <c:v>1.4576897034843963</c:v>
                </c:pt>
                <c:pt idx="29">
                  <c:v>1.3012581107101262</c:v>
                </c:pt>
                <c:pt idx="30">
                  <c:v>1.1711917241061958</c:v>
                </c:pt>
                <c:pt idx="31">
                  <c:v>1.0695876783161538</c:v>
                </c:pt>
                <c:pt idx="32">
                  <c:v>1.005449654839607</c:v>
                </c:pt>
                <c:pt idx="33">
                  <c:v>0.86450831928668137</c:v>
                </c:pt>
                <c:pt idx="34">
                  <c:v>0.69602012530493518</c:v>
                </c:pt>
                <c:pt idx="35">
                  <c:v>0.60430762261682247</c:v>
                </c:pt>
                <c:pt idx="36">
                  <c:v>0.62376366980050157</c:v>
                </c:pt>
                <c:pt idx="37">
                  <c:v>0.69808119902868171</c:v>
                </c:pt>
                <c:pt idx="38">
                  <c:v>0.76606031965290988</c:v>
                </c:pt>
                <c:pt idx="39">
                  <c:v>0.85763462639233978</c:v>
                </c:pt>
                <c:pt idx="40">
                  <c:v>0.91170584489075956</c:v>
                </c:pt>
                <c:pt idx="41">
                  <c:v>0.87858125914486251</c:v>
                </c:pt>
                <c:pt idx="42">
                  <c:v>0.72775815244765774</c:v>
                </c:pt>
                <c:pt idx="43">
                  <c:v>0.49164033394401763</c:v>
                </c:pt>
                <c:pt idx="44">
                  <c:v>0.30338462621407913</c:v>
                </c:pt>
                <c:pt idx="45">
                  <c:v>0.32077833901200314</c:v>
                </c:pt>
                <c:pt idx="46">
                  <c:v>0.49161887943308358</c:v>
                </c:pt>
                <c:pt idx="47">
                  <c:v>0.72289236250492728</c:v>
                </c:pt>
                <c:pt idx="48">
                  <c:v>0.95858705982385572</c:v>
                </c:pt>
                <c:pt idx="49">
                  <c:v>1.1067513656245556</c:v>
                </c:pt>
                <c:pt idx="50">
                  <c:v>1.1457871003852276</c:v>
                </c:pt>
                <c:pt idx="51">
                  <c:v>1.1394609510781084</c:v>
                </c:pt>
                <c:pt idx="52">
                  <c:v>1.1197113198141331</c:v>
                </c:pt>
                <c:pt idx="53">
                  <c:v>1.0554753261319529</c:v>
                </c:pt>
                <c:pt idx="54">
                  <c:v>0.90943272957977683</c:v>
                </c:pt>
                <c:pt idx="55">
                  <c:v>0.728901450769742</c:v>
                </c:pt>
                <c:pt idx="56">
                  <c:v>0.65829178222286622</c:v>
                </c:pt>
                <c:pt idx="57">
                  <c:v>0.69916085397259486</c:v>
                </c:pt>
                <c:pt idx="58">
                  <c:v>0.76942412041595354</c:v>
                </c:pt>
                <c:pt idx="59">
                  <c:v>0.76973465409815134</c:v>
                </c:pt>
                <c:pt idx="60">
                  <c:v>0.71726985889807615</c:v>
                </c:pt>
                <c:pt idx="61">
                  <c:v>0.6346649297908149</c:v>
                </c:pt>
                <c:pt idx="62">
                  <c:v>0.55455257580964723</c:v>
                </c:pt>
                <c:pt idx="63">
                  <c:v>0.5995972830095333</c:v>
                </c:pt>
                <c:pt idx="64">
                  <c:v>0.7111548320372707</c:v>
                </c:pt>
                <c:pt idx="65">
                  <c:v>0.77292974013408466</c:v>
                </c:pt>
                <c:pt idx="66">
                  <c:v>0.76440475564990518</c:v>
                </c:pt>
                <c:pt idx="67">
                  <c:v>0.72170909253723492</c:v>
                </c:pt>
                <c:pt idx="68">
                  <c:v>0.67296876125037874</c:v>
                </c:pt>
                <c:pt idx="69">
                  <c:v>0.66748497874035717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'Pred trends by age'!$S$4</c:f>
              <c:strCache>
                <c:ptCount val="1"/>
                <c:pt idx="0">
                  <c:v>age 6</c:v>
                </c:pt>
              </c:strCache>
            </c:strRef>
          </c:tx>
          <c:spPr>
            <a:ln>
              <a:solidFill>
                <a:srgbClr val="0093FF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age'!$S$12:$S$86</c:f>
              <c:numCache>
                <c:formatCode>General</c:formatCode>
                <c:ptCount val="75"/>
                <c:pt idx="0">
                  <c:v>2.7272728453366764</c:v>
                </c:pt>
                <c:pt idx="1">
                  <c:v>2.7295921082147068</c:v>
                </c:pt>
                <c:pt idx="2">
                  <c:v>2.7734088560317804</c:v>
                </c:pt>
                <c:pt idx="3">
                  <c:v>2.8774449715560451</c:v>
                </c:pt>
                <c:pt idx="4">
                  <c:v>3.0395311003099703</c:v>
                </c:pt>
                <c:pt idx="5">
                  <c:v>3.2180310007481516</c:v>
                </c:pt>
                <c:pt idx="6">
                  <c:v>3.3587526405908577</c:v>
                </c:pt>
                <c:pt idx="7">
                  <c:v>3.4390057744919371</c:v>
                </c:pt>
                <c:pt idx="8">
                  <c:v>3.4196160375867244</c:v>
                </c:pt>
                <c:pt idx="9">
                  <c:v>3.346842907991034</c:v>
                </c:pt>
                <c:pt idx="10">
                  <c:v>3.2473794688502693</c:v>
                </c:pt>
                <c:pt idx="11">
                  <c:v>3.2004149374954505</c:v>
                </c:pt>
                <c:pt idx="12">
                  <c:v>3.1856044954164524</c:v>
                </c:pt>
                <c:pt idx="13">
                  <c:v>3.1783718027553736</c:v>
                </c:pt>
                <c:pt idx="14">
                  <c:v>3.1372523551382372</c:v>
                </c:pt>
                <c:pt idx="15">
                  <c:v>3.0366528978000442</c:v>
                </c:pt>
                <c:pt idx="16">
                  <c:v>2.9189051944028144</c:v>
                </c:pt>
                <c:pt idx="17">
                  <c:v>2.7777319816784871</c:v>
                </c:pt>
                <c:pt idx="18">
                  <c:v>2.6288840891660357</c:v>
                </c:pt>
                <c:pt idx="19">
                  <c:v>2.5722945115830509</c:v>
                </c:pt>
                <c:pt idx="20">
                  <c:v>2.5273337782888881</c:v>
                </c:pt>
                <c:pt idx="21">
                  <c:v>2.3775439283178148</c:v>
                </c:pt>
                <c:pt idx="22">
                  <c:v>2.1408758315268059</c:v>
                </c:pt>
                <c:pt idx="23">
                  <c:v>1.9135931603639786</c:v>
                </c:pt>
                <c:pt idx="24">
                  <c:v>1.6899740976999915</c:v>
                </c:pt>
                <c:pt idx="25">
                  <c:v>1.5291051738566352</c:v>
                </c:pt>
                <c:pt idx="26">
                  <c:v>1.4177539844867919</c:v>
                </c:pt>
                <c:pt idx="27">
                  <c:v>1.3033257507398979</c:v>
                </c:pt>
                <c:pt idx="28">
                  <c:v>1.1806898470892211</c:v>
                </c:pt>
                <c:pt idx="29">
                  <c:v>1.0904581569945506</c:v>
                </c:pt>
                <c:pt idx="30">
                  <c:v>1.0341880910561141</c:v>
                </c:pt>
                <c:pt idx="31">
                  <c:v>1.0158627890830623</c:v>
                </c:pt>
                <c:pt idx="32">
                  <c:v>0.97829132674233854</c:v>
                </c:pt>
                <c:pt idx="33">
                  <c:v>0.87715516723014275</c:v>
                </c:pt>
                <c:pt idx="34">
                  <c:v>0.75458185833129043</c:v>
                </c:pt>
                <c:pt idx="35">
                  <c:v>0.71942971421701074</c:v>
                </c:pt>
                <c:pt idx="36">
                  <c:v>0.78715935276997051</c:v>
                </c:pt>
                <c:pt idx="37">
                  <c:v>0.89060243112076165</c:v>
                </c:pt>
                <c:pt idx="38">
                  <c:v>0.94565838075233977</c:v>
                </c:pt>
                <c:pt idx="39">
                  <c:v>1.0124625172191521</c:v>
                </c:pt>
                <c:pt idx="40">
                  <c:v>1.0557512326978671</c:v>
                </c:pt>
                <c:pt idx="41">
                  <c:v>1.0225294972488257</c:v>
                </c:pt>
                <c:pt idx="42">
                  <c:v>0.86276607069952682</c:v>
                </c:pt>
                <c:pt idx="43">
                  <c:v>0.61925758291082111</c:v>
                </c:pt>
                <c:pt idx="44">
                  <c:v>0.43647723712035713</c:v>
                </c:pt>
                <c:pt idx="45">
                  <c:v>0.43199277267433267</c:v>
                </c:pt>
                <c:pt idx="46">
                  <c:v>0.59602019500833947</c:v>
                </c:pt>
                <c:pt idx="47">
                  <c:v>0.82690334365928386</c:v>
                </c:pt>
                <c:pt idx="48">
                  <c:v>1.0512560350651086</c:v>
                </c:pt>
                <c:pt idx="49">
                  <c:v>1.1713946928989483</c:v>
                </c:pt>
                <c:pt idx="50">
                  <c:v>1.2120723114053504</c:v>
                </c:pt>
                <c:pt idx="51">
                  <c:v>1.1861651278062961</c:v>
                </c:pt>
                <c:pt idx="52">
                  <c:v>1.1391947746835527</c:v>
                </c:pt>
                <c:pt idx="53">
                  <c:v>1.0580387028179299</c:v>
                </c:pt>
                <c:pt idx="54">
                  <c:v>0.91911258362453907</c:v>
                </c:pt>
                <c:pt idx="55">
                  <c:v>0.78298392019836527</c:v>
                </c:pt>
                <c:pt idx="56">
                  <c:v>0.74169075208295254</c:v>
                </c:pt>
                <c:pt idx="57">
                  <c:v>0.76017685126633872</c:v>
                </c:pt>
                <c:pt idx="58">
                  <c:v>0.79379108938774401</c:v>
                </c:pt>
                <c:pt idx="59">
                  <c:v>0.78908637008047045</c:v>
                </c:pt>
                <c:pt idx="60">
                  <c:v>0.73936199991715945</c:v>
                </c:pt>
                <c:pt idx="61">
                  <c:v>0.6445151628109933</c:v>
                </c:pt>
                <c:pt idx="62">
                  <c:v>0.57275465077686238</c:v>
                </c:pt>
                <c:pt idx="63">
                  <c:v>0.65073496912483231</c:v>
                </c:pt>
                <c:pt idx="64">
                  <c:v>0.78349035618220864</c:v>
                </c:pt>
                <c:pt idx="65">
                  <c:v>0.83574316591886033</c:v>
                </c:pt>
                <c:pt idx="66">
                  <c:v>0.82472714614994524</c:v>
                </c:pt>
                <c:pt idx="67">
                  <c:v>0.80052222858765987</c:v>
                </c:pt>
                <c:pt idx="68">
                  <c:v>0.77127226860550646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'Pred trends by age'!$T$4</c:f>
              <c:strCache>
                <c:ptCount val="1"/>
                <c:pt idx="0">
                  <c:v>age 7</c:v>
                </c:pt>
              </c:strCache>
            </c:strRef>
          </c:tx>
          <c:spPr>
            <a:ln>
              <a:solidFill>
                <a:srgbClr val="0001FF"/>
              </a:solidFill>
            </a:ln>
          </c:spPr>
          <c:marker>
            <c:symbol val="none"/>
          </c:marker>
          <c:xVal>
            <c:numRef>
              <c:f>'Pred trends by age'!$L$12:$L$86</c:f>
              <c:numCache>
                <c:formatCode>General</c:formatCode>
                <c:ptCount val="7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</c:numCache>
            </c:numRef>
          </c:xVal>
          <c:yVal>
            <c:numRef>
              <c:f>'Pred trends by age'!$T$12:$T$86</c:f>
              <c:numCache>
                <c:formatCode>General</c:formatCode>
                <c:ptCount val="75"/>
                <c:pt idx="0">
                  <c:v>2.5554368524775359</c:v>
                </c:pt>
                <c:pt idx="1">
                  <c:v>2.5759455477186108</c:v>
                </c:pt>
                <c:pt idx="2">
                  <c:v>2.6370576930814931</c:v>
                </c:pt>
                <c:pt idx="3">
                  <c:v>2.7482883222471237</c:v>
                </c:pt>
                <c:pt idx="4">
                  <c:v>2.9004000401623973</c:v>
                </c:pt>
                <c:pt idx="5">
                  <c:v>3.0645294780633634</c:v>
                </c:pt>
                <c:pt idx="6">
                  <c:v>3.2137625971620274</c:v>
                </c:pt>
                <c:pt idx="7">
                  <c:v>3.3043154286941192</c:v>
                </c:pt>
                <c:pt idx="8">
                  <c:v>3.3126457767006841</c:v>
                </c:pt>
                <c:pt idx="9">
                  <c:v>3.2595645472074803</c:v>
                </c:pt>
                <c:pt idx="10">
                  <c:v>3.1700622590478709</c:v>
                </c:pt>
                <c:pt idx="11">
                  <c:v>3.1016786770435676</c:v>
                </c:pt>
                <c:pt idx="12">
                  <c:v>3.0488510177712413</c:v>
                </c:pt>
                <c:pt idx="13">
                  <c:v>3.0212562649648458</c:v>
                </c:pt>
                <c:pt idx="14">
                  <c:v>2.9966016369230992</c:v>
                </c:pt>
                <c:pt idx="15">
                  <c:v>2.9215169491526698</c:v>
                </c:pt>
                <c:pt idx="16">
                  <c:v>2.8278399447250493</c:v>
                </c:pt>
                <c:pt idx="17">
                  <c:v>2.7238221723953782</c:v>
                </c:pt>
                <c:pt idx="18">
                  <c:v>2.6302298722497177</c:v>
                </c:pt>
                <c:pt idx="19">
                  <c:v>2.5817419264742103</c:v>
                </c:pt>
                <c:pt idx="20">
                  <c:v>2.5196231745910893</c:v>
                </c:pt>
                <c:pt idx="21">
                  <c:v>2.3752459549267666</c:v>
                </c:pt>
                <c:pt idx="22">
                  <c:v>2.1500651338197621</c:v>
                </c:pt>
                <c:pt idx="23">
                  <c:v>1.8962249520141174</c:v>
                </c:pt>
                <c:pt idx="24">
                  <c:v>1.6662286914140836</c:v>
                </c:pt>
                <c:pt idx="25">
                  <c:v>1.4861556343400686</c:v>
                </c:pt>
                <c:pt idx="26">
                  <c:v>1.3433644184595881</c:v>
                </c:pt>
                <c:pt idx="27">
                  <c:v>1.2177321760872246</c:v>
                </c:pt>
                <c:pt idx="28">
                  <c:v>1.1240226452512712</c:v>
                </c:pt>
                <c:pt idx="29">
                  <c:v>1.0819104664745929</c:v>
                </c:pt>
                <c:pt idx="30">
                  <c:v>1.0853121538275392</c:v>
                </c:pt>
                <c:pt idx="31">
                  <c:v>1.0973997321412625</c:v>
                </c:pt>
                <c:pt idx="32">
                  <c:v>1.0750637146449318</c:v>
                </c:pt>
                <c:pt idx="33">
                  <c:v>1.0227638400195822</c:v>
                </c:pt>
                <c:pt idx="34">
                  <c:v>0.98373760177837433</c:v>
                </c:pt>
                <c:pt idx="35">
                  <c:v>1.0016680865173981</c:v>
                </c:pt>
                <c:pt idx="36">
                  <c:v>1.0823842949499305</c:v>
                </c:pt>
                <c:pt idx="37">
                  <c:v>1.1807613778525301</c:v>
                </c:pt>
                <c:pt idx="38">
                  <c:v>1.2459422327631504</c:v>
                </c:pt>
                <c:pt idx="39">
                  <c:v>1.2851450704376148</c:v>
                </c:pt>
                <c:pt idx="40">
                  <c:v>1.2864299010854108</c:v>
                </c:pt>
                <c:pt idx="41">
                  <c:v>1.227105808874466</c:v>
                </c:pt>
                <c:pt idx="42">
                  <c:v>1.0752506117835328</c:v>
                </c:pt>
                <c:pt idx="43">
                  <c:v>0.88591283497894402</c:v>
                </c:pt>
                <c:pt idx="44">
                  <c:v>0.7426266666563599</c:v>
                </c:pt>
                <c:pt idx="45">
                  <c:v>0.71414331296038291</c:v>
                </c:pt>
                <c:pt idx="46">
                  <c:v>0.82826973702292861</c:v>
                </c:pt>
                <c:pt idx="47">
                  <c:v>1.0096490594419958</c:v>
                </c:pt>
                <c:pt idx="48">
                  <c:v>1.1598375713934637</c:v>
                </c:pt>
                <c:pt idx="49">
                  <c:v>1.2330815801147335</c:v>
                </c:pt>
                <c:pt idx="50">
                  <c:v>1.2319144992290845</c:v>
                </c:pt>
                <c:pt idx="51">
                  <c:v>1.1622598677758784</c:v>
                </c:pt>
                <c:pt idx="52">
                  <c:v>1.0644047169738613</c:v>
                </c:pt>
                <c:pt idx="53">
                  <c:v>0.93786154937137489</c:v>
                </c:pt>
                <c:pt idx="54">
                  <c:v>0.82527342577503404</c:v>
                </c:pt>
                <c:pt idx="55">
                  <c:v>0.72949495239124218</c:v>
                </c:pt>
                <c:pt idx="56">
                  <c:v>0.66466299076417812</c:v>
                </c:pt>
                <c:pt idx="57">
                  <c:v>0.6357883456905693</c:v>
                </c:pt>
                <c:pt idx="58">
                  <c:v>0.64214310009877984</c:v>
                </c:pt>
                <c:pt idx="59">
                  <c:v>0.6553316284093853</c:v>
                </c:pt>
                <c:pt idx="60">
                  <c:v>0.64407136651300156</c:v>
                </c:pt>
                <c:pt idx="61">
                  <c:v>0.57786794133789599</c:v>
                </c:pt>
                <c:pt idx="62">
                  <c:v>0.54577857864087331</c:v>
                </c:pt>
                <c:pt idx="63">
                  <c:v>0.60612642590973209</c:v>
                </c:pt>
                <c:pt idx="64">
                  <c:v>0.69572945478444925</c:v>
                </c:pt>
                <c:pt idx="65">
                  <c:v>0.73416157261939841</c:v>
                </c:pt>
                <c:pt idx="66">
                  <c:v>0.75087748756569583</c:v>
                </c:pt>
                <c:pt idx="67">
                  <c:v>0.79008259910672463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33600"/>
        <c:axId val="165034160"/>
      </c:scatterChart>
      <c:valAx>
        <c:axId val="165033600"/>
        <c:scaling>
          <c:orientation val="minMax"/>
          <c:max val="2015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Birth-year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5034160"/>
        <c:crosses val="autoZero"/>
        <c:crossBetween val="midCat"/>
        <c:majorUnit val="10"/>
        <c:minorUnit val="10"/>
      </c:valAx>
      <c:valAx>
        <c:axId val="165034160"/>
        <c:scaling>
          <c:orientation val="minMax"/>
          <c:max val="4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Fitted regression surface, spline2(yearclass, age)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in"/>
        <c:tickLblPos val="nextTo"/>
        <c:crossAx val="165033600"/>
        <c:crosses val="autoZero"/>
        <c:crossBetween val="midCat"/>
        <c:majorUnit val="1"/>
        <c:minorUnit val="0.2"/>
      </c:valAx>
    </c:plotArea>
    <c:legend>
      <c:legendPos val="tr"/>
      <c:layout>
        <c:manualLayout>
          <c:xMode val="edge"/>
          <c:yMode val="edge"/>
          <c:x val="0.83944422572178479"/>
          <c:y val="5.5555555555555552E-2"/>
          <c:w val="0.14388910761154861"/>
          <c:h val="0.44751531058617666"/>
        </c:manualLayout>
      </c:layout>
      <c:overlay val="1"/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0.2683</cdr:x>
      <cdr:y>0.50534</cdr:y>
    </cdr:from>
    <cdr:to>
      <cdr:x>0.39526</cdr:x>
      <cdr:y>0.57959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861" y="2091946"/>
          <a:ext cx="847436" cy="307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Fishery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0.67863</cdr:x>
      <cdr:y>0.50962</cdr:y>
    </cdr:from>
    <cdr:to>
      <cdr:x>0.80559</cdr:x>
      <cdr:y>0.58387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29763" y="2109681"/>
          <a:ext cx="847436" cy="307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Aquaculture</a:t>
          </a: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0.59827</cdr:x>
      <cdr:y>0.57362</cdr:y>
    </cdr:from>
    <cdr:to>
      <cdr:x>0.64876</cdr:x>
      <cdr:y>0.63893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70567" y="1923246"/>
          <a:ext cx="461680" cy="218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Restock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0.20756</cdr:x>
      <cdr:y>0.12546</cdr:y>
    </cdr:from>
    <cdr:to>
      <cdr:x>0.25301</cdr:x>
      <cdr:y>0.82465</cdr:y>
    </cdr:to>
    <cdr:sp macro="" textlink="">
      <cdr:nvSpPr>
        <cdr:cNvPr id="2" name="TextBox 3"/>
        <cdr:cNvSpPr txBox="1"/>
      </cdr:nvSpPr>
      <cdr:spPr>
        <a:xfrm xmlns:a="http://schemas.openxmlformats.org/drawingml/2006/main" rot="16200000">
          <a:off x="-299330" y="1487658"/>
          <a:ext cx="2314125" cy="169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horzOverflow="clip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← </a:t>
          </a:r>
          <a:r>
            <a:rPr lang="en-GB" sz="1100" dirty="0"/>
            <a:t>1950 </a:t>
          </a:r>
          <a:r>
            <a:rPr lang="en-GB" dirty="0" err="1">
              <a:effectLst/>
            </a:rPr>
            <a:t>Skallböle</a:t>
          </a:r>
          <a:r>
            <a:rPr lang="en-GB" dirty="0">
              <a:effectLst/>
            </a:rPr>
            <a:t> dam built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0.93977</cdr:x>
      <cdr:y>0.14326</cdr:y>
    </cdr:from>
    <cdr:to>
      <cdr:x>0.98522</cdr:x>
      <cdr:y>0.87056</cdr:y>
    </cdr:to>
    <cdr:sp macro="" textlink="">
      <cdr:nvSpPr>
        <cdr:cNvPr id="3" name="TextBox 3"/>
        <cdr:cNvSpPr txBox="1"/>
      </cdr:nvSpPr>
      <cdr:spPr>
        <a:xfrm xmlns:a="http://schemas.openxmlformats.org/drawingml/2006/main" rot="5400000">
          <a:off x="2381435" y="1593094"/>
          <a:ext cx="2407161" cy="169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horzOverflow="clip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dirty="0"/>
            <a:t>1982 </a:t>
          </a:r>
          <a:r>
            <a:rPr lang="en-GB" dirty="0" err="1">
              <a:effectLst/>
            </a:rPr>
            <a:t>Viforsen</a:t>
          </a:r>
          <a:r>
            <a:rPr lang="en-GB" dirty="0">
              <a:effectLst/>
            </a:rPr>
            <a:t> dam built </a:t>
          </a:r>
          <a:r>
            <a:rPr lang="en-GB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→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0.68642</cdr:x>
      <cdr:y>0.78508</cdr:y>
    </cdr:from>
    <cdr:to>
      <cdr:x>0.75918</cdr:x>
      <cdr:y>0.84687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25678" y="2188451"/>
          <a:ext cx="331309" cy="17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GB" sz="1100" i="1"/>
            <a:t>2 eels</a:t>
          </a:r>
        </a:p>
      </cdr:txBody>
    </cdr:sp>
  </cdr:relSizeAnchor>
  <cdr:relSizeAnchor xmlns:cdr="http://schemas.openxmlformats.org/drawingml/2006/chartDrawing">
    <cdr:from>
      <cdr:x>0.72277</cdr:x>
      <cdr:y>0.73371</cdr:y>
    </cdr:from>
    <cdr:to>
      <cdr:x>0.78342</cdr:x>
      <cdr:y>0.79549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91216" y="2045247"/>
          <a:ext cx="276166" cy="17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GB" sz="1100" i="1"/>
            <a:t>1 eel</a:t>
          </a:r>
        </a:p>
      </cdr:txBody>
    </cdr:sp>
  </cdr:relSizeAnchor>
  <cdr:relSizeAnchor xmlns:cdr="http://schemas.openxmlformats.org/drawingml/2006/chartDrawing">
    <cdr:from>
      <cdr:x>0.75918</cdr:x>
      <cdr:y>0.81598</cdr:y>
    </cdr:from>
    <cdr:to>
      <cdr:x>0.81841</cdr:x>
      <cdr:y>0.88997</cdr:y>
    </cdr:to>
    <cdr:cxnSp macro="">
      <cdr:nvCxnSpPr>
        <cdr:cNvPr id="13" name="Curved Connector 12"/>
        <cdr:cNvCxnSpPr>
          <a:stCxn xmlns:a="http://schemas.openxmlformats.org/drawingml/2006/main" id="4" idx="3"/>
        </cdr:cNvCxnSpPr>
      </cdr:nvCxnSpPr>
      <cdr:spPr>
        <a:xfrm xmlns:a="http://schemas.openxmlformats.org/drawingml/2006/main">
          <a:off x="3464087" y="2236407"/>
          <a:ext cx="270278" cy="202800"/>
        </a:xfrm>
        <a:prstGeom xmlns:a="http://schemas.openxmlformats.org/drawingml/2006/main" prst="curvedConnector3">
          <a:avLst>
            <a:gd name="adj1" fmla="val 100174"/>
          </a:avLst>
        </a:prstGeom>
        <a:ln xmlns:a="http://schemas.openxmlformats.org/drawingml/2006/main" w="1270">
          <a:headEnd w="sm" len="sm"/>
          <a:tailEnd type="arrow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0.78342</cdr:x>
      <cdr:y>0.7646</cdr:y>
    </cdr:from>
    <cdr:to>
      <cdr:x>0.84119</cdr:x>
      <cdr:y>0.8902</cdr:y>
    </cdr:to>
    <cdr:cxnSp macro="">
      <cdr:nvCxnSpPr>
        <cdr:cNvPr id="23" name="Curved Connector 22"/>
        <cdr:cNvCxnSpPr>
          <a:stCxn xmlns:a="http://schemas.openxmlformats.org/drawingml/2006/main" id="5" idx="3"/>
        </cdr:cNvCxnSpPr>
      </cdr:nvCxnSpPr>
      <cdr:spPr>
        <a:xfrm xmlns:a="http://schemas.openxmlformats.org/drawingml/2006/main">
          <a:off x="3574709" y="2095606"/>
          <a:ext cx="263625" cy="344247"/>
        </a:xfrm>
        <a:prstGeom xmlns:a="http://schemas.openxmlformats.org/drawingml/2006/main" prst="curvedConnector2">
          <a:avLst/>
        </a:prstGeom>
        <a:ln xmlns:a="http://schemas.openxmlformats.org/drawingml/2006/main" w="1270">
          <a:headEnd w="sm" len="sm"/>
          <a:tailEnd type="arrow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0.28925</cdr:x>
      <cdr:y>0.73949</cdr:y>
    </cdr:from>
    <cdr:to>
      <cdr:x>0.31852</cdr:x>
      <cdr:y>0.73949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015504" y="3569114"/>
          <a:ext cx="10274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CC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0.28927</cdr:x>
      <cdr:y>0.72382</cdr:y>
    </cdr:from>
    <cdr:to>
      <cdr:x>0.31853</cdr:x>
      <cdr:y>0.72382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15566" y="3493485"/>
          <a:ext cx="10274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9DCC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0.25812</cdr:x>
      <cdr:y>0.69934</cdr:y>
    </cdr:from>
    <cdr:to>
      <cdr:x>0.28738</cdr:x>
      <cdr:y>0.69934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906203" y="3375340"/>
          <a:ext cx="10274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C005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0.28576</cdr:x>
      <cdr:y>0.68178</cdr:y>
    </cdr:from>
    <cdr:to>
      <cdr:x>0.31502</cdr:x>
      <cdr:y>0.68178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003247" y="3290586"/>
          <a:ext cx="10274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500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0.24789</cdr:x>
      <cdr:y>0.66455</cdr:y>
    </cdr:from>
    <cdr:to>
      <cdr:x>0.26524</cdr:x>
      <cdr:y>0.66466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870281" y="3207430"/>
          <a:ext cx="60922" cy="54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5EF1F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0.37957</cdr:x>
      <cdr:y>0.70276</cdr:y>
    </cdr:from>
    <cdr:to>
      <cdr:x>0.40884</cdr:x>
      <cdr:y>0.70276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332610" y="3391851"/>
          <a:ext cx="10274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C005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Presentation Willem.Dekker@SLU.SE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2013-01-23&amp;24    Ålseminarium    Åhus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ADE37-CA68-4D22-AF3D-64EF4234B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964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Presentation Willem.Dekker@SLU.SE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2013-01-23&amp;24    Ålseminarium    Åhus 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ED4769-6159-454A-84DB-3FC1BB21140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5244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mtClean="0">
                <a:latin typeface="Calibri" panose="020F0502020204030204" pitchFamily="34" charset="0"/>
              </a:rPr>
              <a:t>Presentation Willem.Dekker@SLU.SE</a:t>
            </a: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defTabSz="44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mtClean="0">
                <a:latin typeface="Calibri" panose="020F0502020204030204" pitchFamily="34" charset="0"/>
              </a:rPr>
              <a:t>2013-01-23&amp;24    Ålseminarium    Åhus </a:t>
            </a:r>
          </a:p>
        </p:txBody>
      </p:sp>
    </p:spTree>
    <p:extLst>
      <p:ext uri="{BB962C8B-B14F-4D97-AF65-F5344CB8AC3E}">
        <p14:creationId xmlns:p14="http://schemas.microsoft.com/office/powerpoint/2010/main" val="40820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B69A-F31D-4A7E-8FA3-C2774066B3C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6600"/>
            <a:ext cx="4914900" cy="3686175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5950"/>
          </a:xfrm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0477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05A01-1F7E-4886-97C6-1484A8F0A70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36600"/>
            <a:ext cx="4914900" cy="3686175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5950"/>
          </a:xfrm>
        </p:spPr>
        <p:txBody>
          <a:bodyPr/>
          <a:lstStyle/>
          <a:p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1469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424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ög Rubrik (endast 1 rad)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34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16285"/>
            <a:ext cx="4038600" cy="39376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316285"/>
            <a:ext cx="4038600" cy="393768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1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2252738"/>
            <a:ext cx="8229600" cy="3851094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48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1206066"/>
            <a:ext cx="8229600" cy="4897766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7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83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459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1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75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729916" cy="7780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8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ge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49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52738"/>
            <a:ext cx="8229600" cy="38734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47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7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8" name="Bildobjekt 13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11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" name="Rektangel 12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1" name="Bildobjekt 14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67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ög Rubrik (endast 1 rad) och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9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14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ög Rubrik (endast 1 rad) och 2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45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två innehållsdelar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16285"/>
            <a:ext cx="4038600" cy="39376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2316285"/>
            <a:ext cx="4038600" cy="393768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668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ed rubrik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2252738"/>
            <a:ext cx="8229600" cy="3851094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54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457200" y="1206066"/>
            <a:ext cx="8229600" cy="4897766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383413" y="6173787"/>
            <a:ext cx="8005985" cy="36512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bild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4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37940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2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1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144680" y="3713332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4677998" y="3713332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bild 13"/>
          <p:cNvSpPr>
            <a:spLocks noGrp="1"/>
          </p:cNvSpPr>
          <p:nvPr>
            <p:ph type="pic" sz="quarter" idx="18"/>
          </p:nvPr>
        </p:nvSpPr>
        <p:spPr>
          <a:xfrm>
            <a:off x="144680" y="1157407"/>
            <a:ext cx="4332374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0" name="Platshållare för bild 13"/>
          <p:cNvSpPr>
            <a:spLocks noGrp="1"/>
          </p:cNvSpPr>
          <p:nvPr>
            <p:ph type="pic" sz="quarter" idx="19"/>
          </p:nvPr>
        </p:nvSpPr>
        <p:spPr>
          <a:xfrm>
            <a:off x="4677998" y="1157407"/>
            <a:ext cx="4316297" cy="2382513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3"/>
          </p:nvPr>
        </p:nvSpPr>
        <p:spPr>
          <a:xfrm>
            <a:off x="47267" y="6173787"/>
            <a:ext cx="8342131" cy="36512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 Narrow"/>
                <a:cs typeface="Arial Narrow"/>
              </a:defRPr>
            </a:lvl2pPr>
            <a:lvl3pPr>
              <a:defRPr sz="1600" b="0" i="0">
                <a:latin typeface="Arial Narrow"/>
                <a:cs typeface="Arial Narrow"/>
              </a:defRPr>
            </a:lvl3pPr>
            <a:lvl4pPr>
              <a:defRPr sz="1600" b="0" i="0">
                <a:latin typeface="Arial Narrow"/>
                <a:cs typeface="Arial Narrow"/>
              </a:defRPr>
            </a:lvl4pPr>
            <a:lvl5pPr>
              <a:defRPr sz="1600" b="0" i="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43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rubrik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700" y="2294194"/>
            <a:ext cx="8229600" cy="1999225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099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a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 descr="slu_logo_vi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4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654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gen logotyp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solidFill>
                  <a:srgbClr val="E0DDD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4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13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697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 userDrawn="1"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7"/>
          <p:cNvSpPr/>
          <p:nvPr userDrawn="1"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8" name="Bildobjekt 13" descr="slu_logo_hak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0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91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22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192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860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961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067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ög Rubrik (endast 1 rad)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022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ög Rubrik (endast 1 rad) och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028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ög Rubrik (endast 1 rad) och 2 innehåll (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 descr="slu_logo_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440914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1844824"/>
            <a:ext cx="4042792" cy="44091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40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67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45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1114394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84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8"/>
          <p:cNvSpPr/>
          <p:nvPr/>
        </p:nvSpPr>
        <p:spPr>
          <a:xfrm>
            <a:off x="0" y="1739900"/>
            <a:ext cx="9144000" cy="511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9"/>
          <p:cNvSpPr/>
          <p:nvPr/>
        </p:nvSpPr>
        <p:spPr>
          <a:xfrm>
            <a:off x="0" y="0"/>
            <a:ext cx="9144000" cy="173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6" name="Bildobjekt 10" descr="slu_logo_hake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8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1095729" y="3039392"/>
            <a:ext cx="7673510" cy="1470025"/>
          </a:xfrm>
        </p:spPr>
        <p:txBody>
          <a:bodyPr/>
          <a:lstStyle>
            <a:lvl1pPr>
              <a:defRPr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106356" y="4509417"/>
            <a:ext cx="7678959" cy="9886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5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5035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52738"/>
            <a:ext cx="8229600" cy="38734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00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ög Rubrik (endast 1 rad)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463"/>
            <a:ext cx="1030288" cy="77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969840"/>
            <a:ext cx="8229600" cy="8023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228"/>
            <a:ext cx="8229600" cy="435393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66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9413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084388"/>
            <a:ext cx="82296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asdasd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pic>
        <p:nvPicPr>
          <p:cNvPr id="1029" name="Bildobjekt 6" descr="slu_logo_rgb.eps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04" r:id="rId8"/>
    <p:sldLayoutId id="2147484417" r:id="rId9"/>
    <p:sldLayoutId id="2147484405" r:id="rId10"/>
    <p:sldLayoutId id="2147484406" r:id="rId11"/>
    <p:sldLayoutId id="2147484418" r:id="rId12"/>
    <p:sldLayoutId id="2147484419" r:id="rId13"/>
    <p:sldLayoutId id="2147484420" r:id="rId14"/>
    <p:sldLayoutId id="2147484421" r:id="rId15"/>
    <p:sldLayoutId id="2147484407" r:id="rId16"/>
    <p:sldLayoutId id="2147484408" r:id="rId17"/>
    <p:sldLayoutId id="2147484422" r:id="rId18"/>
    <p:sldLayoutId id="2147484423" r:id="rId19"/>
    <p:sldLayoutId id="2147484424" r:id="rId20"/>
    <p:sldLayoutId id="2147484425" r:id="rId21"/>
    <p:sldLayoutId id="2147484426" r:id="rId22"/>
    <p:sldLayoutId id="2147484427" r:id="rId23"/>
    <p:sldLayoutId id="2147484428" r:id="rId24"/>
    <p:sldLayoutId id="2147484429" r:id="rId25"/>
    <p:sldLayoutId id="2147484430" r:id="rId26"/>
    <p:sldLayoutId id="2147484431" r:id="rId27"/>
    <p:sldLayoutId id="2147484432" r:id="rId28"/>
    <p:sldLayoutId id="2147484433" r:id="rId29"/>
    <p:sldLayoutId id="2147484434" r:id="rId30"/>
    <p:sldLayoutId id="2147484435" r:id="rId31"/>
    <p:sldLayoutId id="2147484436" r:id="rId32"/>
    <p:sldLayoutId id="2147484437" r:id="rId33"/>
    <p:sldLayoutId id="2147484438" r:id="rId34"/>
    <p:sldLayoutId id="2147484439" r:id="rId35"/>
    <p:sldLayoutId id="2147484440" r:id="rId36"/>
    <p:sldLayoutId id="2147484409" r:id="rId37"/>
    <p:sldLayoutId id="2147484441" r:id="rId38"/>
    <p:sldLayoutId id="2147484442" r:id="rId3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284163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3913" indent="-28575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2841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1626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24129" y="460255"/>
            <a:ext cx="9144000" cy="2869345"/>
          </a:xfrm>
        </p:spPr>
        <p:txBody>
          <a:bodyPr wrap="none" lIns="36000" tIns="36000" rIns="36000" bIns="3600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GAM models of eel recruits:</a:t>
            </a:r>
            <a:br>
              <a:rPr lang="en-GB" sz="3200" dirty="0" smtClean="0"/>
            </a:br>
            <a:r>
              <a:rPr lang="en-GB" sz="3200" dirty="0" smtClean="0"/>
              <a:t>few data, </a:t>
            </a:r>
            <a:r>
              <a:rPr lang="en-GB" sz="3200" dirty="0"/>
              <a:t>many zeroes, </a:t>
            </a:r>
            <a:r>
              <a:rPr lang="en-GB" sz="3200" dirty="0" smtClean="0"/>
              <a:t>many questions</a:t>
            </a:r>
            <a:endParaRPr lang="sv-SE" sz="3600" b="1" dirty="0">
              <a:latin typeface="+mn-lt"/>
            </a:endParaRPr>
          </a:p>
        </p:txBody>
      </p:sp>
      <p:sp>
        <p:nvSpPr>
          <p:cNvPr id="37891" name="Rectangle 26"/>
          <p:cNvSpPr>
            <a:spLocks noChangeArrowheads="1"/>
          </p:cNvSpPr>
          <p:nvPr/>
        </p:nvSpPr>
        <p:spPr bwMode="auto">
          <a:xfrm>
            <a:off x="2182813" y="648335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en-US">
                <a:solidFill>
                  <a:schemeClr val="bg1"/>
                </a:solidFill>
              </a:rPr>
              <a:t>Willem</a:t>
            </a:r>
            <a:r>
              <a:rPr lang="sv-SE" altLang="en-US" b="1">
                <a:solidFill>
                  <a:schemeClr val="bg1"/>
                </a:solidFill>
              </a:rPr>
              <a:t> . </a:t>
            </a:r>
            <a:r>
              <a:rPr lang="sv-SE" altLang="en-US">
                <a:solidFill>
                  <a:schemeClr val="bg1"/>
                </a:solidFill>
              </a:rPr>
              <a:t>Dekker @ SLU</a:t>
            </a:r>
            <a:r>
              <a:rPr lang="sv-SE" altLang="en-US" b="1">
                <a:solidFill>
                  <a:schemeClr val="bg1"/>
                </a:solidFill>
              </a:rPr>
              <a:t> . SE</a:t>
            </a:r>
            <a:endParaRPr lang="sv-SE" altLang="en-US">
              <a:solidFill>
                <a:schemeClr val="bg1"/>
              </a:solidFill>
            </a:endParaRPr>
          </a:p>
        </p:txBody>
      </p:sp>
      <p:grpSp>
        <p:nvGrpSpPr>
          <p:cNvPr id="37892" name="Group 62"/>
          <p:cNvGrpSpPr>
            <a:grpSpLocks/>
          </p:cNvGrpSpPr>
          <p:nvPr/>
        </p:nvGrpSpPr>
        <p:grpSpPr bwMode="auto">
          <a:xfrm>
            <a:off x="73025" y="69850"/>
            <a:ext cx="2967038" cy="1021940"/>
            <a:chOff x="0" y="1329"/>
            <a:chExt cx="3708417" cy="1276546"/>
          </a:xfrm>
        </p:grpSpPr>
        <p:pic>
          <p:nvPicPr>
            <p:cNvPr id="37898" name="Picture 27" descr="C:\Willem\Pictures\FiV logos etc\SLU10_3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9"/>
              <a:ext cx="1120140" cy="111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9" name="Group 59"/>
            <p:cNvGrpSpPr>
              <a:grpSpLocks/>
            </p:cNvGrpSpPr>
            <p:nvPr/>
          </p:nvGrpSpPr>
          <p:grpSpPr bwMode="auto">
            <a:xfrm>
              <a:off x="1214313" y="488999"/>
              <a:ext cx="2494104" cy="788876"/>
              <a:chOff x="1214313" y="500904"/>
              <a:chExt cx="2494104" cy="788876"/>
            </a:xfrm>
          </p:grpSpPr>
          <p:sp>
            <p:nvSpPr>
              <p:cNvPr id="37900" name="textruta 16"/>
              <p:cNvSpPr txBox="1">
                <a:spLocks noChangeArrowheads="1"/>
              </p:cNvSpPr>
              <p:nvPr/>
            </p:nvSpPr>
            <p:spPr bwMode="auto">
              <a:xfrm>
                <a:off x="1218071" y="828433"/>
                <a:ext cx="2477426" cy="46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sv-SE" altLang="en-US" sz="700" dirty="0" err="1"/>
                  <a:t>Department</a:t>
                </a:r>
                <a:r>
                  <a:rPr lang="sv-SE" altLang="en-US" sz="700" dirty="0"/>
                  <a:t> of </a:t>
                </a:r>
                <a:r>
                  <a:rPr lang="sv-SE" altLang="en-US" sz="700" dirty="0" err="1"/>
                  <a:t>Aquatic</a:t>
                </a:r>
                <a:r>
                  <a:rPr lang="sv-SE" altLang="en-US" sz="700" dirty="0"/>
                  <a:t> Resources</a:t>
                </a:r>
              </a:p>
              <a:p>
                <a:pPr eaLnBrk="1" hangingPunct="1"/>
                <a:r>
                  <a:rPr lang="sv-SE" altLang="en-US" sz="700" dirty="0" err="1"/>
                  <a:t>Institute</a:t>
                </a:r>
                <a:r>
                  <a:rPr lang="sv-SE" altLang="en-US" sz="700" dirty="0"/>
                  <a:t> for </a:t>
                </a:r>
                <a:r>
                  <a:rPr lang="sv-SE" altLang="en-US" sz="700" dirty="0" err="1"/>
                  <a:t>Freshwater</a:t>
                </a:r>
                <a:r>
                  <a:rPr lang="sv-SE" altLang="en-US" sz="700" dirty="0"/>
                  <a:t> </a:t>
                </a:r>
                <a:r>
                  <a:rPr lang="sv-SE" altLang="en-US" sz="700" dirty="0" smtClean="0"/>
                  <a:t>Research</a:t>
                </a:r>
              </a:p>
              <a:p>
                <a:pPr eaLnBrk="1" hangingPunct="1"/>
                <a:r>
                  <a:rPr lang="sv-SE" altLang="en-US" sz="700" dirty="0" smtClean="0"/>
                  <a:t>Drottningholm</a:t>
                </a:r>
                <a:endParaRPr lang="en-GB" altLang="en-US" sz="700" dirty="0"/>
              </a:p>
            </p:txBody>
          </p:sp>
          <p:sp>
            <p:nvSpPr>
              <p:cNvPr id="37901" name="textruta 16"/>
              <p:cNvSpPr txBox="1">
                <a:spLocks noChangeArrowheads="1"/>
              </p:cNvSpPr>
              <p:nvPr/>
            </p:nvSpPr>
            <p:spPr bwMode="auto">
              <a:xfrm>
                <a:off x="1242479" y="500904"/>
                <a:ext cx="2428611" cy="327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sv-SE" altLang="en-US" sz="700"/>
                  <a:t>Sveriges lantbruksuniversitet</a:t>
                </a:r>
              </a:p>
              <a:p>
                <a:pPr eaLnBrk="1" hangingPunct="1"/>
                <a:r>
                  <a:rPr lang="sv-SE" altLang="en-US" sz="700"/>
                  <a:t>Swedish University of Agricultural Sciences</a:t>
                </a:r>
                <a:endParaRPr lang="en-GB" altLang="en-US" sz="700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214313" y="501054"/>
                <a:ext cx="2494104" cy="646461"/>
              </a:xfrm>
              <a:custGeom>
                <a:avLst/>
                <a:gdLst>
                  <a:gd name="connsiteX0" fmla="*/ 0 w 2493168"/>
                  <a:gd name="connsiteY0" fmla="*/ 0 h 645319"/>
                  <a:gd name="connsiteX1" fmla="*/ 0 w 2493168"/>
                  <a:gd name="connsiteY1" fmla="*/ 323850 h 645319"/>
                  <a:gd name="connsiteX2" fmla="*/ 2493168 w 2493168"/>
                  <a:gd name="connsiteY2" fmla="*/ 326231 h 645319"/>
                  <a:gd name="connsiteX3" fmla="*/ 2493168 w 2493168"/>
                  <a:gd name="connsiteY3" fmla="*/ 645319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3168" h="645319">
                    <a:moveTo>
                      <a:pt x="0" y="0"/>
                    </a:moveTo>
                    <a:lnTo>
                      <a:pt x="0" y="323850"/>
                    </a:lnTo>
                    <a:lnTo>
                      <a:pt x="2493168" y="326231"/>
                    </a:lnTo>
                    <a:lnTo>
                      <a:pt x="2493168" y="645319"/>
                    </a:lnTo>
                  </a:path>
                </a:pathLst>
              </a:cu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37893" name="Picture 3" descr="\\storage-dh.slu.se\home$\wide0001\My Documents\Pictures\Willem\New folder\DSC06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33" y="5733955"/>
            <a:ext cx="844868" cy="112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\\storage-dh.slu.se\home$\wide0001\My Documents\Pictures\Willem\New folder\DSC068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733957"/>
            <a:ext cx="844868" cy="11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0" y="1482412"/>
            <a:ext cx="9151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 smtClean="0"/>
              <a:t>Wednesday 2016-08-24 – GAM course, </a:t>
            </a:r>
            <a:r>
              <a:rPr lang="en-US" altLang="en-US" sz="1200" dirty="0" err="1" smtClean="0"/>
              <a:t>Statistics@SLU</a:t>
            </a:r>
            <a:r>
              <a:rPr lang="en-US" altLang="en-US" sz="1200" dirty="0" smtClean="0"/>
              <a:t>, </a:t>
            </a:r>
            <a:r>
              <a:rPr lang="en-US" altLang="en-US" sz="1200" dirty="0" err="1" smtClean="0"/>
              <a:t>Ultuna</a:t>
            </a:r>
            <a:endParaRPr lang="en-GB" altLang="en-US" sz="12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" y="-600011"/>
            <a:ext cx="9151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 err="1" smtClean="0"/>
              <a:t>Onsdag</a:t>
            </a:r>
            <a:r>
              <a:rPr lang="en-US" altLang="en-US" sz="1200" dirty="0" smtClean="0"/>
              <a:t> 2016-03-16 - </a:t>
            </a:r>
            <a:r>
              <a:rPr lang="en-US" altLang="en-US" sz="1200" dirty="0" err="1" smtClean="0"/>
              <a:t>Tisdagskaffeseminarium</a:t>
            </a:r>
            <a:endParaRPr lang="en-GB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0" b="5778"/>
          <a:stretch/>
        </p:blipFill>
        <p:spPr>
          <a:xfrm>
            <a:off x="1725761" y="3403600"/>
            <a:ext cx="5692478" cy="30581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78172" y="-53065"/>
            <a:ext cx="86658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3600" b="1" dirty="0" smtClean="0"/>
              <a:t>Giving up too soon?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702310"/>
            <a:ext cx="8743950" cy="354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74" y="1030839"/>
            <a:ext cx="6103891" cy="3739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54" y="1552799"/>
            <a:ext cx="6103891" cy="37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78172" y="7895"/>
            <a:ext cx="86658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3600" b="1" dirty="0" smtClean="0"/>
              <a:t>Near zero is uncertain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200"/>
            <a:ext cx="7867801" cy="375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6" y="823839"/>
            <a:ext cx="7867801" cy="3739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2" y="1072758"/>
            <a:ext cx="9111422" cy="3739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72" y="5061358"/>
            <a:ext cx="6950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	</a:t>
            </a:r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 ≈ </a:t>
            </a:r>
            <a:r>
              <a:rPr lang="en-US" dirty="0" err="1" smtClean="0">
                <a:latin typeface="Calibri" panose="020F0502020204030204" pitchFamily="34" charset="0"/>
              </a:rPr>
              <a:t>const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/>
              <a:t>Poisson	</a:t>
            </a:r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≈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endParaRPr lang="en-GB" dirty="0"/>
          </a:p>
          <a:p>
            <a:r>
              <a:rPr lang="en-US" dirty="0" smtClean="0"/>
              <a:t>Gamma	</a:t>
            </a:r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 ≈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endParaRPr lang="en-GB" baseline="30000" dirty="0"/>
          </a:p>
          <a:p>
            <a:endParaRPr lang="en-US" dirty="0" smtClean="0"/>
          </a:p>
          <a:p>
            <a:r>
              <a:rPr lang="en-US" dirty="0" smtClean="0"/>
              <a:t>Log-normal, log(y+1), 	</a:t>
            </a:r>
            <a:r>
              <a:rPr lang="el-GR" dirty="0" smtClean="0">
                <a:latin typeface="Calibri" panose="020F0502020204030204" pitchFamily="34" charset="0"/>
              </a:rPr>
              <a:t>μ </a:t>
            </a:r>
            <a:r>
              <a:rPr lang="en-US" dirty="0" smtClean="0">
                <a:latin typeface="Calibri" panose="020F0502020204030204" pitchFamily="34" charset="0"/>
              </a:rPr>
              <a:t>&gt;1: ≈Gamma,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</a:rPr>
              <a:t>&lt;1: ≈Normal. Choose “1” well!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or Negative Binomial, but automatic fit often foolish. 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84598" y="2571214"/>
            <a:ext cx="7965440" cy="406793"/>
            <a:chOff x="1371600" y="2610727"/>
            <a:chExt cx="7965440" cy="40679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371600" y="2942598"/>
              <a:ext cx="7965440" cy="749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408581" y="261072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Normal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0397052">
            <a:off x="1312882" y="2275513"/>
            <a:ext cx="8003912" cy="406794"/>
            <a:chOff x="1371600" y="2610727"/>
            <a:chExt cx="8003912" cy="406794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371600" y="2942599"/>
              <a:ext cx="7965440" cy="749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370109" y="2610727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Gamma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0971373">
            <a:off x="1135196" y="2468467"/>
            <a:ext cx="8042384" cy="406793"/>
            <a:chOff x="1371600" y="2610727"/>
            <a:chExt cx="8042384" cy="40679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371600" y="2942598"/>
              <a:ext cx="7965440" cy="749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408581" y="2610727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Poisson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7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24094"/>
              </p:ext>
            </p:extLst>
          </p:nvPr>
        </p:nvGraphicFramePr>
        <p:xfrm>
          <a:off x="5317958" y="4645152"/>
          <a:ext cx="3744762" cy="213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466474" y="191763"/>
            <a:ext cx="667752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3600" b="1" dirty="0" smtClean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0" y="1278326"/>
            <a:ext cx="86918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GAM is a flexible technique for fitting complex relations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Parsimony of resulting models is a pro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Lack of analytical interpretation is a con, GAM is a descriptive technique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Know your data!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Know your (statistical) assumptions, and their effects. Check!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Do not rely on default settings – they might not apply for you. Check!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152"/>
            <a:ext cx="3066288" cy="2212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7" y="773822"/>
            <a:ext cx="1395663" cy="1395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723"/>
            <a:ext cx="1218796" cy="13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98" y="1718797"/>
            <a:ext cx="4224803" cy="3420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6628" y="512885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latin typeface="BookAntiqua"/>
              </a:rPr>
              <a:t>A. Paul Weber 1974: Tote Fische - denn sie wissen nicht, was sie tun!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251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 descr="Fuikenvi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3" y="0"/>
            <a:ext cx="14351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4" name="Picture 4" descr="pecheseine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646238"/>
            <a:ext cx="21367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5" name="Picture 5" descr="portna eel weir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-26988"/>
            <a:ext cx="2136775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Comacch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756150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7" name="Picture 7" descr="Groeneve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0" y="2205038"/>
            <a:ext cx="1368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8" name="Picture 8" descr="Botir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373688"/>
            <a:ext cx="2136776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9" name="Picture 9" descr="Pibalour at se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417888"/>
            <a:ext cx="2136776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0" name="Picture 10" descr="jbraz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0"/>
            <a:ext cx="1579562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1" name="Picture 11" descr="pdnetgraphic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397000"/>
            <a:ext cx="2136775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2" name="Picture 12" descr="Pesca anguil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705100"/>
            <a:ext cx="213677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3" name="Picture 13" descr="Gaso_fyk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21367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4" name="Picture 14" descr="Killaloe fishing wei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08438"/>
            <a:ext cx="21367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5" name="Picture 15" descr="arzal-civell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4" y="1708982"/>
            <a:ext cx="2136776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6" name="Picture 16" descr="fenchfisherma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136776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7" name="Picture 17" descr="CapetchadeVaccaresAJ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305175"/>
            <a:ext cx="21367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8" name="Picture 18" descr="IJsselmeervissersschip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r="3108"/>
          <a:stretch>
            <a:fillRect/>
          </a:stretch>
        </p:blipFill>
        <p:spPr bwMode="auto">
          <a:xfrm>
            <a:off x="5651500" y="4646613"/>
            <a:ext cx="14049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9" name="Picture 19" descr="VaccaresACrivell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481638"/>
            <a:ext cx="21367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0" name="Picture 20" descr="bateau"/>
          <p:cNvPicPr>
            <a:picLocks noChangeAspect="1" noChangeArrowheads="1"/>
          </p:cNvPicPr>
          <p:nvPr/>
        </p:nvPicPr>
        <p:blipFill>
          <a:blip r:embed="rId20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276475"/>
            <a:ext cx="1473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1" name="Picture 21" descr="pibalou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40263"/>
            <a:ext cx="1512888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918"/>
            <a:ext cx="8229600" cy="8023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4542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09" name="Picture 17" descr="Spawning eels-descree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/>
          <a:stretch>
            <a:fillRect/>
          </a:stretch>
        </p:blipFill>
        <p:spPr bwMode="auto">
          <a:xfrm>
            <a:off x="15875" y="2039937"/>
            <a:ext cx="5019675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010" name="Group 18"/>
          <p:cNvGrpSpPr>
            <a:grpSpLocks/>
          </p:cNvGrpSpPr>
          <p:nvPr/>
        </p:nvGrpSpPr>
        <p:grpSpPr bwMode="auto">
          <a:xfrm>
            <a:off x="15875" y="4243387"/>
            <a:ext cx="5019675" cy="3081338"/>
            <a:chOff x="0" y="2668"/>
            <a:chExt cx="3162" cy="1941"/>
          </a:xfrm>
        </p:grpSpPr>
        <p:pic>
          <p:nvPicPr>
            <p:cNvPr id="213011" name="Picture 19" descr="MIP+sil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68"/>
              <a:ext cx="3162" cy="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012" name="Text Box 20"/>
            <p:cNvSpPr txBox="1">
              <a:spLocks noChangeArrowheads="1"/>
            </p:cNvSpPr>
            <p:nvPr/>
          </p:nvSpPr>
          <p:spPr bwMode="auto">
            <a:xfrm>
              <a:off x="55" y="2840"/>
              <a:ext cx="1099" cy="3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3000">
                  <a:solidFill>
                    <a:srgbClr val="000000"/>
                  </a:solidFill>
                </a:rPr>
                <a:t>Silver eel</a:t>
              </a:r>
              <a:endParaRPr lang="en-GB" altLang="en-US" sz="3000">
                <a:solidFill>
                  <a:schemeClr val="tx1"/>
                </a:solidFill>
              </a:endParaRPr>
            </a:p>
          </p:txBody>
        </p:sp>
      </p:grpSp>
      <p:grpSp>
        <p:nvGrpSpPr>
          <p:cNvPr id="213013" name="Group 21"/>
          <p:cNvGrpSpPr>
            <a:grpSpLocks/>
          </p:cNvGrpSpPr>
          <p:nvPr/>
        </p:nvGrpSpPr>
        <p:grpSpPr bwMode="auto">
          <a:xfrm>
            <a:off x="4976813" y="2609850"/>
            <a:ext cx="4225925" cy="4714875"/>
            <a:chOff x="3125" y="1639"/>
            <a:chExt cx="2662" cy="2970"/>
          </a:xfrm>
        </p:grpSpPr>
        <p:pic>
          <p:nvPicPr>
            <p:cNvPr id="213014" name="Picture 22" descr="Mooie sortering a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871"/>
              <a:ext cx="2635" cy="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3015" name="Group 23"/>
            <p:cNvGrpSpPr>
              <a:grpSpLocks noChangeAspect="1"/>
            </p:cNvGrpSpPr>
            <p:nvPr/>
          </p:nvGrpSpPr>
          <p:grpSpPr bwMode="auto">
            <a:xfrm>
              <a:off x="3125" y="1639"/>
              <a:ext cx="2635" cy="1350"/>
              <a:chOff x="528" y="720"/>
              <a:chExt cx="4604" cy="2572"/>
            </a:xfrm>
          </p:grpSpPr>
          <p:pic>
            <p:nvPicPr>
              <p:cNvPr id="213016" name="Picture 24" descr="yello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20"/>
                <a:ext cx="4604" cy="2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017" name="Picture 25" descr="yellow-hea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20"/>
                <a:ext cx="1489" cy="1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3018" name="Text Box 26"/>
            <p:cNvSpPr txBox="1">
              <a:spLocks noChangeArrowheads="1"/>
            </p:cNvSpPr>
            <p:nvPr/>
          </p:nvSpPr>
          <p:spPr bwMode="auto">
            <a:xfrm>
              <a:off x="4578" y="3974"/>
              <a:ext cx="1205" cy="3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endParaRPr lang="en-US" altLang="en-US" sz="100">
                <a:solidFill>
                  <a:srgbClr val="000000"/>
                </a:solidFill>
              </a:endParaRPr>
            </a:p>
            <a:p>
              <a:pPr algn="ctr" eaLnBrk="0" hangingPunct="0"/>
              <a:endParaRPr lang="en-US" altLang="en-US" sz="1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en-US" sz="3000">
                  <a:solidFill>
                    <a:srgbClr val="000000"/>
                  </a:solidFill>
                </a:rPr>
                <a:t>Yellow eel</a:t>
              </a:r>
              <a:endParaRPr lang="en-GB" altLang="en-US" sz="3000">
                <a:solidFill>
                  <a:schemeClr val="tx1"/>
                </a:solidFill>
              </a:endParaRPr>
            </a:p>
          </p:txBody>
        </p:sp>
      </p:grpSp>
      <p:grpSp>
        <p:nvGrpSpPr>
          <p:cNvPr id="213019" name="Group 27"/>
          <p:cNvGrpSpPr>
            <a:grpSpLocks/>
          </p:cNvGrpSpPr>
          <p:nvPr/>
        </p:nvGrpSpPr>
        <p:grpSpPr bwMode="auto">
          <a:xfrm>
            <a:off x="0" y="36512"/>
            <a:ext cx="5019675" cy="2032000"/>
            <a:chOff x="-10" y="18"/>
            <a:chExt cx="3162" cy="1280"/>
          </a:xfrm>
        </p:grpSpPr>
        <p:pic>
          <p:nvPicPr>
            <p:cNvPr id="213020" name="Picture 28" descr="Leptocephalu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0" y="18"/>
              <a:ext cx="3162" cy="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021" name="Text Box 29"/>
            <p:cNvSpPr txBox="1">
              <a:spLocks noChangeArrowheads="1"/>
            </p:cNvSpPr>
            <p:nvPr/>
          </p:nvSpPr>
          <p:spPr bwMode="auto">
            <a:xfrm>
              <a:off x="1429" y="90"/>
              <a:ext cx="1671" cy="3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000">
                  <a:solidFill>
                    <a:srgbClr val="000000"/>
                  </a:solidFill>
                </a:rPr>
                <a:t>Leptocephalus</a:t>
              </a:r>
              <a:endParaRPr lang="en-GB" altLang="en-US" sz="3000">
                <a:solidFill>
                  <a:srgbClr val="000000"/>
                </a:solidFill>
              </a:endParaRPr>
            </a:p>
          </p:txBody>
        </p:sp>
      </p:grpSp>
      <p:grpSp>
        <p:nvGrpSpPr>
          <p:cNvPr id="213022" name="Group 30"/>
          <p:cNvGrpSpPr>
            <a:grpSpLocks/>
          </p:cNvGrpSpPr>
          <p:nvPr/>
        </p:nvGrpSpPr>
        <p:grpSpPr bwMode="auto">
          <a:xfrm>
            <a:off x="4976813" y="7937"/>
            <a:ext cx="4183062" cy="2625725"/>
            <a:chOff x="3125" y="0"/>
            <a:chExt cx="2635" cy="1654"/>
          </a:xfrm>
        </p:grpSpPr>
        <p:pic>
          <p:nvPicPr>
            <p:cNvPr id="213023" name="Picture 31" descr="ClaudeBelpaire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5" t="9325" r="18649" b="24866"/>
            <a:stretch>
              <a:fillRect/>
            </a:stretch>
          </p:blipFill>
          <p:spPr bwMode="auto">
            <a:xfrm>
              <a:off x="3125" y="0"/>
              <a:ext cx="2635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024" name="Text Box 32"/>
            <p:cNvSpPr txBox="1">
              <a:spLocks noChangeArrowheads="1"/>
            </p:cNvSpPr>
            <p:nvPr/>
          </p:nvSpPr>
          <p:spPr bwMode="auto">
            <a:xfrm>
              <a:off x="3128" y="1222"/>
              <a:ext cx="1113" cy="3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endParaRPr lang="en-US" altLang="en-US" sz="1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en-US" sz="3000">
                  <a:solidFill>
                    <a:srgbClr val="000000"/>
                  </a:solidFill>
                </a:rPr>
                <a:t>Glass eel</a:t>
              </a:r>
              <a:endParaRPr lang="en-GB" altLang="en-US" sz="30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4295"/>
            <a:ext cx="8229600" cy="8023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2418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hatka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03312"/>
          </a:xfrm>
          <a:prstGeom prst="rect">
            <a:avLst/>
          </a:prstGeom>
          <a:noFill/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39092" y="4757725"/>
            <a:ext cx="1481830" cy="522418"/>
          </a:xfrm>
          <a:prstGeom prst="ellipse">
            <a:avLst/>
          </a:prstGeom>
          <a:solidFill>
            <a:srgbClr val="5F7290">
              <a:alpha val="2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1" dirty="0">
                <a:solidFill>
                  <a:srgbClr val="E674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Sargasso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4773330" y="207671"/>
            <a:ext cx="5082082" cy="5283315"/>
          </a:xfrm>
          <a:custGeom>
            <a:avLst/>
            <a:gdLst>
              <a:gd name="connsiteX0" fmla="*/ 11737 w 11737"/>
              <a:gd name="connsiteY0" fmla="*/ 8645 h 9583"/>
              <a:gd name="connsiteX1" fmla="*/ 9887 w 11737"/>
              <a:gd name="connsiteY1" fmla="*/ 81 h 9583"/>
              <a:gd name="connsiteX2" fmla="*/ 1563 w 11737"/>
              <a:gd name="connsiteY2" fmla="*/ 0 h 9583"/>
              <a:gd name="connsiteX3" fmla="*/ 102 w 11737"/>
              <a:gd name="connsiteY3" fmla="*/ 1949 h 9583"/>
              <a:gd name="connsiteX4" fmla="*/ 279 w 11737"/>
              <a:gd name="connsiteY4" fmla="*/ 5080 h 9583"/>
              <a:gd name="connsiteX5" fmla="*/ 1504 w 11737"/>
              <a:gd name="connsiteY5" fmla="*/ 9344 h 9583"/>
              <a:gd name="connsiteX6" fmla="*/ 4519 w 11737"/>
              <a:gd name="connsiteY6" fmla="*/ 9010 h 9583"/>
              <a:gd name="connsiteX7" fmla="*/ 5692 w 11737"/>
              <a:gd name="connsiteY7" fmla="*/ 8725 h 9583"/>
              <a:gd name="connsiteX8" fmla="*/ 7205 w 11737"/>
              <a:gd name="connsiteY8" fmla="*/ 9010 h 9583"/>
              <a:gd name="connsiteX9" fmla="*/ 8714 w 11737"/>
              <a:gd name="connsiteY9" fmla="*/ 9435 h 9583"/>
              <a:gd name="connsiteX10" fmla="*/ 9469 w 11737"/>
              <a:gd name="connsiteY10" fmla="*/ 9416 h 9583"/>
              <a:gd name="connsiteX0" fmla="*/ 10000 w 10000"/>
              <a:gd name="connsiteY0" fmla="*/ 9021 h 10321"/>
              <a:gd name="connsiteX1" fmla="*/ 8424 w 10000"/>
              <a:gd name="connsiteY1" fmla="*/ 85 h 10321"/>
              <a:gd name="connsiteX2" fmla="*/ 1332 w 10000"/>
              <a:gd name="connsiteY2" fmla="*/ 0 h 10321"/>
              <a:gd name="connsiteX3" fmla="*/ 87 w 10000"/>
              <a:gd name="connsiteY3" fmla="*/ 2034 h 10321"/>
              <a:gd name="connsiteX4" fmla="*/ 238 w 10000"/>
              <a:gd name="connsiteY4" fmla="*/ 5301 h 10321"/>
              <a:gd name="connsiteX5" fmla="*/ 1281 w 10000"/>
              <a:gd name="connsiteY5" fmla="*/ 9751 h 10321"/>
              <a:gd name="connsiteX6" fmla="*/ 3850 w 10000"/>
              <a:gd name="connsiteY6" fmla="*/ 9402 h 10321"/>
              <a:gd name="connsiteX7" fmla="*/ 4850 w 10000"/>
              <a:gd name="connsiteY7" fmla="*/ 9105 h 10321"/>
              <a:gd name="connsiteX8" fmla="*/ 6139 w 10000"/>
              <a:gd name="connsiteY8" fmla="*/ 9402 h 10321"/>
              <a:gd name="connsiteX9" fmla="*/ 7424 w 10000"/>
              <a:gd name="connsiteY9" fmla="*/ 9846 h 10321"/>
              <a:gd name="connsiteX10" fmla="*/ 9899 w 10000"/>
              <a:gd name="connsiteY10" fmla="*/ 10321 h 10321"/>
              <a:gd name="connsiteX0" fmla="*/ 10000 w 10000"/>
              <a:gd name="connsiteY0" fmla="*/ 9021 h 10321"/>
              <a:gd name="connsiteX1" fmla="*/ 8424 w 10000"/>
              <a:gd name="connsiteY1" fmla="*/ 85 h 10321"/>
              <a:gd name="connsiteX2" fmla="*/ 1332 w 10000"/>
              <a:gd name="connsiteY2" fmla="*/ 0 h 10321"/>
              <a:gd name="connsiteX3" fmla="*/ 87 w 10000"/>
              <a:gd name="connsiteY3" fmla="*/ 2034 h 10321"/>
              <a:gd name="connsiteX4" fmla="*/ 238 w 10000"/>
              <a:gd name="connsiteY4" fmla="*/ 5301 h 10321"/>
              <a:gd name="connsiteX5" fmla="*/ 1281 w 10000"/>
              <a:gd name="connsiteY5" fmla="*/ 9751 h 10321"/>
              <a:gd name="connsiteX6" fmla="*/ 3850 w 10000"/>
              <a:gd name="connsiteY6" fmla="*/ 9402 h 10321"/>
              <a:gd name="connsiteX7" fmla="*/ 4850 w 10000"/>
              <a:gd name="connsiteY7" fmla="*/ 9105 h 10321"/>
              <a:gd name="connsiteX8" fmla="*/ 6139 w 10000"/>
              <a:gd name="connsiteY8" fmla="*/ 9402 h 10321"/>
              <a:gd name="connsiteX9" fmla="*/ 7424 w 10000"/>
              <a:gd name="connsiteY9" fmla="*/ 9846 h 10321"/>
              <a:gd name="connsiteX10" fmla="*/ 9899 w 10000"/>
              <a:gd name="connsiteY10" fmla="*/ 10321 h 10321"/>
              <a:gd name="connsiteX0" fmla="*/ 10000 w 10170"/>
              <a:gd name="connsiteY0" fmla="*/ 9021 h 10000"/>
              <a:gd name="connsiteX1" fmla="*/ 8424 w 10170"/>
              <a:gd name="connsiteY1" fmla="*/ 85 h 10000"/>
              <a:gd name="connsiteX2" fmla="*/ 1332 w 10170"/>
              <a:gd name="connsiteY2" fmla="*/ 0 h 10000"/>
              <a:gd name="connsiteX3" fmla="*/ 87 w 10170"/>
              <a:gd name="connsiteY3" fmla="*/ 2034 h 10000"/>
              <a:gd name="connsiteX4" fmla="*/ 238 w 10170"/>
              <a:gd name="connsiteY4" fmla="*/ 5301 h 10000"/>
              <a:gd name="connsiteX5" fmla="*/ 1281 w 10170"/>
              <a:gd name="connsiteY5" fmla="*/ 9751 h 10000"/>
              <a:gd name="connsiteX6" fmla="*/ 3850 w 10170"/>
              <a:gd name="connsiteY6" fmla="*/ 9402 h 10000"/>
              <a:gd name="connsiteX7" fmla="*/ 4850 w 10170"/>
              <a:gd name="connsiteY7" fmla="*/ 9105 h 10000"/>
              <a:gd name="connsiteX8" fmla="*/ 6139 w 10170"/>
              <a:gd name="connsiteY8" fmla="*/ 9402 h 10000"/>
              <a:gd name="connsiteX9" fmla="*/ 7424 w 10170"/>
              <a:gd name="connsiteY9" fmla="*/ 9846 h 10000"/>
              <a:gd name="connsiteX10" fmla="*/ 10170 w 10170"/>
              <a:gd name="connsiteY10" fmla="*/ 9925 h 10000"/>
              <a:gd name="connsiteX0" fmla="*/ 10000 w 10000"/>
              <a:gd name="connsiteY0" fmla="*/ 9021 h 11477"/>
              <a:gd name="connsiteX1" fmla="*/ 8424 w 10000"/>
              <a:gd name="connsiteY1" fmla="*/ 85 h 11477"/>
              <a:gd name="connsiteX2" fmla="*/ 1332 w 10000"/>
              <a:gd name="connsiteY2" fmla="*/ 0 h 11477"/>
              <a:gd name="connsiteX3" fmla="*/ 87 w 10000"/>
              <a:gd name="connsiteY3" fmla="*/ 2034 h 11477"/>
              <a:gd name="connsiteX4" fmla="*/ 238 w 10000"/>
              <a:gd name="connsiteY4" fmla="*/ 5301 h 11477"/>
              <a:gd name="connsiteX5" fmla="*/ 1281 w 10000"/>
              <a:gd name="connsiteY5" fmla="*/ 9751 h 11477"/>
              <a:gd name="connsiteX6" fmla="*/ 3850 w 10000"/>
              <a:gd name="connsiteY6" fmla="*/ 9402 h 11477"/>
              <a:gd name="connsiteX7" fmla="*/ 4850 w 10000"/>
              <a:gd name="connsiteY7" fmla="*/ 9105 h 11477"/>
              <a:gd name="connsiteX8" fmla="*/ 6139 w 10000"/>
              <a:gd name="connsiteY8" fmla="*/ 9402 h 11477"/>
              <a:gd name="connsiteX9" fmla="*/ 7424 w 10000"/>
              <a:gd name="connsiteY9" fmla="*/ 9846 h 11477"/>
              <a:gd name="connsiteX10" fmla="*/ 9804 w 10000"/>
              <a:gd name="connsiteY10" fmla="*/ 11477 h 11477"/>
              <a:gd name="connsiteX0" fmla="*/ 10000 w 10000"/>
              <a:gd name="connsiteY0" fmla="*/ 9021 h 10783"/>
              <a:gd name="connsiteX1" fmla="*/ 8424 w 10000"/>
              <a:gd name="connsiteY1" fmla="*/ 85 h 10783"/>
              <a:gd name="connsiteX2" fmla="*/ 1332 w 10000"/>
              <a:gd name="connsiteY2" fmla="*/ 0 h 10783"/>
              <a:gd name="connsiteX3" fmla="*/ 87 w 10000"/>
              <a:gd name="connsiteY3" fmla="*/ 2034 h 10783"/>
              <a:gd name="connsiteX4" fmla="*/ 238 w 10000"/>
              <a:gd name="connsiteY4" fmla="*/ 5301 h 10783"/>
              <a:gd name="connsiteX5" fmla="*/ 1281 w 10000"/>
              <a:gd name="connsiteY5" fmla="*/ 9751 h 10783"/>
              <a:gd name="connsiteX6" fmla="*/ 3850 w 10000"/>
              <a:gd name="connsiteY6" fmla="*/ 9402 h 10783"/>
              <a:gd name="connsiteX7" fmla="*/ 4850 w 10000"/>
              <a:gd name="connsiteY7" fmla="*/ 9105 h 10783"/>
              <a:gd name="connsiteX8" fmla="*/ 6139 w 10000"/>
              <a:gd name="connsiteY8" fmla="*/ 9402 h 10783"/>
              <a:gd name="connsiteX9" fmla="*/ 7424 w 10000"/>
              <a:gd name="connsiteY9" fmla="*/ 9846 h 10783"/>
              <a:gd name="connsiteX10" fmla="*/ 9931 w 10000"/>
              <a:gd name="connsiteY10" fmla="*/ 10783 h 1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783">
                <a:moveTo>
                  <a:pt x="10000" y="9021"/>
                </a:moveTo>
                <a:lnTo>
                  <a:pt x="8424" y="85"/>
                </a:lnTo>
                <a:lnTo>
                  <a:pt x="1332" y="0"/>
                </a:lnTo>
                <a:cubicBezTo>
                  <a:pt x="-59" y="326"/>
                  <a:pt x="269" y="1151"/>
                  <a:pt x="87" y="2034"/>
                </a:cubicBezTo>
                <a:cubicBezTo>
                  <a:pt x="-96" y="2918"/>
                  <a:pt x="39" y="4016"/>
                  <a:pt x="238" y="5301"/>
                </a:cubicBezTo>
                <a:cubicBezTo>
                  <a:pt x="436" y="6586"/>
                  <a:pt x="679" y="9066"/>
                  <a:pt x="1281" y="9751"/>
                </a:cubicBezTo>
                <a:cubicBezTo>
                  <a:pt x="1883" y="10435"/>
                  <a:pt x="3255" y="9510"/>
                  <a:pt x="3850" y="9402"/>
                </a:cubicBezTo>
                <a:cubicBezTo>
                  <a:pt x="4446" y="9295"/>
                  <a:pt x="4468" y="9105"/>
                  <a:pt x="4850" y="9105"/>
                </a:cubicBezTo>
                <a:cubicBezTo>
                  <a:pt x="5230" y="9105"/>
                  <a:pt x="5710" y="9278"/>
                  <a:pt x="6139" y="9402"/>
                </a:cubicBezTo>
                <a:cubicBezTo>
                  <a:pt x="6567" y="9525"/>
                  <a:pt x="7103" y="9774"/>
                  <a:pt x="7424" y="9846"/>
                </a:cubicBezTo>
                <a:cubicBezTo>
                  <a:pt x="7746" y="9917"/>
                  <a:pt x="9823" y="10786"/>
                  <a:pt x="9931" y="10783"/>
                </a:cubicBezTo>
              </a:path>
            </a:pathLst>
          </a:custGeom>
          <a:gradFill rotWithShape="1">
            <a:gsLst>
              <a:gs pos="54000">
                <a:srgbClr val="E6746A">
                  <a:alpha val="90000"/>
                </a:srgbClr>
              </a:gs>
              <a:gs pos="100000">
                <a:srgbClr val="E6746A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25400" cap="flat">
            <a:solidFill>
              <a:srgbClr val="E6746A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" name="Picture 17" descr="Spawning eels-descreened"/>
          <p:cNvPicPr>
            <a:picLocks noChangeAspect="1" noChangeArrowheads="1"/>
          </p:cNvPicPr>
          <p:nvPr/>
        </p:nvPicPr>
        <p:blipFill>
          <a:blip r:embed="rId3" cstate="screen"/>
          <a:srcRect r="4269"/>
          <a:stretch>
            <a:fillRect/>
          </a:stretch>
        </p:blipFill>
        <p:spPr bwMode="auto">
          <a:xfrm>
            <a:off x="2464046" y="5359309"/>
            <a:ext cx="1094691" cy="46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5732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183928"/>
              </p:ext>
            </p:extLst>
          </p:nvPr>
        </p:nvGraphicFramePr>
        <p:xfrm>
          <a:off x="26126" y="3448049"/>
          <a:ext cx="9144000" cy="340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6126" y="95794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03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9546" r="20168" b="26968"/>
          <a:stretch>
            <a:fillRect/>
          </a:stretch>
        </p:blipFill>
        <p:spPr bwMode="auto">
          <a:xfrm>
            <a:off x="7585075" y="3448050"/>
            <a:ext cx="15589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9050"/>
            <a:ext cx="15716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252033"/>
              </p:ext>
            </p:extLst>
          </p:nvPr>
        </p:nvGraphicFramePr>
        <p:xfrm>
          <a:off x="5419288" y="3548278"/>
          <a:ext cx="3724711" cy="330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41318"/>
            <a:ext cx="9144000" cy="3215613"/>
            <a:chOff x="0" y="-2630"/>
            <a:chExt cx="8163265" cy="25948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10152" cy="25921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152" y="0"/>
              <a:ext cx="2469195" cy="25895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47" y="-2630"/>
              <a:ext cx="2483918" cy="2594827"/>
            </a:xfrm>
            <a:prstGeom prst="rect">
              <a:avLst/>
            </a:prstGeom>
          </p:spPr>
        </p:pic>
      </p:grp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78172" y="7895"/>
            <a:ext cx="8665828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/>
              <a:t>C. Puke, </a:t>
            </a:r>
            <a:r>
              <a:rPr lang="en-US" altLang="en-US" sz="1600" dirty="0" err="1"/>
              <a:t>Svensk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Fiskeri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Tidskrift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1955 – </a:t>
            </a:r>
            <a:r>
              <a:rPr lang="en-US" altLang="en-US" sz="1600" dirty="0" err="1" smtClean="0"/>
              <a:t>Uppsamling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och</a:t>
            </a:r>
            <a:r>
              <a:rPr lang="en-US" altLang="en-US" sz="1600" dirty="0" smtClean="0"/>
              <a:t> transport </a:t>
            </a:r>
            <a:r>
              <a:rPr lang="en-US" altLang="en-US" sz="1600" dirty="0" err="1" smtClean="0"/>
              <a:t>av</a:t>
            </a:r>
            <a:r>
              <a:rPr lang="en-US" altLang="en-US" sz="1600" dirty="0" smtClean="0"/>
              <a:t> </a:t>
            </a:r>
            <a:r>
              <a:rPr lang="en-US" sz="1600" dirty="0" err="1" smtClean="0"/>
              <a:t>å</a:t>
            </a:r>
            <a:r>
              <a:rPr lang="en-US" altLang="en-US" sz="1600" dirty="0" err="1" smtClean="0"/>
              <a:t>lyngel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nedre</a:t>
            </a:r>
            <a:r>
              <a:rPr lang="en-US" altLang="en-US" sz="1600" dirty="0" smtClean="0"/>
              <a:t> Norrland</a:t>
            </a:r>
          </a:p>
        </p:txBody>
      </p:sp>
      <p:pic>
        <p:nvPicPr>
          <p:cNvPr id="14" name="Picture 7" descr="http://blogs.massaudubon.org/wellfleetbaycitizenscience/wp-content/uploads/sites/23/2014/04/The-Eel-Lad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1" y="3657601"/>
            <a:ext cx="5370166" cy="31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982" y="121381"/>
            <a:ext cx="3757323" cy="1139143"/>
            <a:chOff x="5218981" y="2341615"/>
            <a:chExt cx="3757323" cy="11391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8981" y="2341615"/>
              <a:ext cx="3757323" cy="113914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33353" y="281353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1976</a:t>
              </a:r>
              <a:endParaRPr lang="en-GB" dirty="0"/>
            </a:p>
          </p:txBody>
        </p:sp>
      </p:grp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551652"/>
              </p:ext>
            </p:extLst>
          </p:nvPr>
        </p:nvGraphicFramePr>
        <p:xfrm>
          <a:off x="5638800" y="4523450"/>
          <a:ext cx="3505199" cy="227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06443"/>
              </p:ext>
            </p:extLst>
          </p:nvPr>
        </p:nvGraphicFramePr>
        <p:xfrm>
          <a:off x="-103984" y="1260524"/>
          <a:ext cx="5510676" cy="343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697" y="4723879"/>
            <a:ext cx="5622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hypotheses:</a:t>
            </a:r>
          </a:p>
          <a:p>
            <a:r>
              <a:rPr lang="en-US" dirty="0" err="1"/>
              <a:t>Svärdson</a:t>
            </a:r>
            <a:r>
              <a:rPr lang="en-US" dirty="0"/>
              <a:t> </a:t>
            </a:r>
            <a:r>
              <a:rPr lang="en-US" dirty="0" smtClean="0"/>
              <a:t>1976	- shrinking distribution		Oslo</a:t>
            </a:r>
          </a:p>
          <a:p>
            <a:r>
              <a:rPr lang="en-US" dirty="0" smtClean="0"/>
              <a:t>Dekker 2004		- older eels declined first	Age</a:t>
            </a:r>
          </a:p>
          <a:p>
            <a:endParaRPr lang="en-US" dirty="0"/>
          </a:p>
          <a:p>
            <a:r>
              <a:rPr lang="en-US" b="1" dirty="0" smtClean="0"/>
              <a:t>Test two alternatives, uses a lot of </a:t>
            </a:r>
            <a:r>
              <a:rPr lang="en-US" b="1" dirty="0" err="1" smtClean="0"/>
              <a:t>df’s</a:t>
            </a:r>
            <a:endParaRPr lang="en-US" b="1" dirty="0" smtClean="0"/>
          </a:p>
          <a:p>
            <a:r>
              <a:rPr lang="en-US" b="1" dirty="0" smtClean="0"/>
              <a:t>Need to minimize on </a:t>
            </a:r>
            <a:r>
              <a:rPr lang="en-US" b="1" dirty="0" err="1" smtClean="0"/>
              <a:t>df</a:t>
            </a:r>
            <a:r>
              <a:rPr lang="en-US" b="1" dirty="0" smtClean="0"/>
              <a:t>-usage, </a:t>
            </a:r>
            <a:r>
              <a:rPr lang="en-US" b="1" dirty="0" smtClean="0"/>
              <a:t>parsimony</a:t>
            </a:r>
            <a:r>
              <a:rPr lang="en-US" b="1" dirty="0" smtClean="0"/>
              <a:t>!</a:t>
            </a:r>
            <a:endParaRPr lang="en-GB" b="1" dirty="0"/>
          </a:p>
          <a:p>
            <a:r>
              <a:rPr lang="en-US" i="1" dirty="0" smtClean="0"/>
              <a:t>Now: not yet comparing hypotheses; to be continued!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735714"/>
              </p:ext>
            </p:extLst>
          </p:nvPr>
        </p:nvGraphicFramePr>
        <p:xfrm>
          <a:off x="5635427" y="-111090"/>
          <a:ext cx="3505200" cy="46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78172" y="7895"/>
            <a:ext cx="86658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3600" b="1" dirty="0" smtClean="0"/>
              <a:t>Selecting an appropriate model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35272" y="794485"/>
            <a:ext cx="866582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latin typeface="+mn-lt"/>
              </a:rPr>
              <a:t>Data: </a:t>
            </a:r>
          </a:p>
          <a:p>
            <a:r>
              <a:rPr lang="en-US" altLang="en-US" sz="1600" dirty="0" smtClean="0">
                <a:latin typeface="+mn-lt"/>
              </a:rPr>
              <a:t>1 observation per year per site, if available.</a:t>
            </a:r>
          </a:p>
          <a:p>
            <a:r>
              <a:rPr lang="en-US" altLang="en-US" sz="1600" dirty="0" smtClean="0">
                <a:latin typeface="+mn-lt"/>
              </a:rPr>
              <a:t>Numbers or total weight (and number/kg) – all converted to numbers, now. </a:t>
            </a:r>
          </a:p>
          <a:p>
            <a:endParaRPr lang="en-US" altLang="en-US" sz="1600" dirty="0">
              <a:latin typeface="+mn-lt"/>
            </a:endParaRPr>
          </a:p>
          <a:p>
            <a:pPr>
              <a:tabLst>
                <a:tab pos="625475" algn="l"/>
              </a:tabLst>
            </a:pPr>
            <a:r>
              <a:rPr lang="en-US" altLang="en-US" sz="1600" dirty="0" smtClean="0">
                <a:latin typeface="+mn-lt"/>
              </a:rPr>
              <a:t>#years	=   75	time trend</a:t>
            </a:r>
          </a:p>
          <a:p>
            <a:pPr>
              <a:tabLst>
                <a:tab pos="625475" algn="l"/>
              </a:tabLst>
            </a:pPr>
            <a:r>
              <a:rPr lang="en-US" altLang="en-US" sz="1600" dirty="0" smtClean="0">
                <a:latin typeface="+mn-lt"/>
              </a:rPr>
              <a:t>#sites	=   24	local conditions and peculiarities</a:t>
            </a:r>
          </a:p>
          <a:p>
            <a:endParaRPr lang="en-US" altLang="en-US" sz="1600" dirty="0">
              <a:latin typeface="+mn-lt"/>
            </a:endParaRPr>
          </a:p>
          <a:p>
            <a:pPr>
              <a:tabLst>
                <a:tab pos="625475" algn="l"/>
              </a:tabLst>
            </a:pPr>
            <a:r>
              <a:rPr lang="en-US" altLang="en-US" sz="1600" dirty="0" smtClean="0">
                <a:latin typeface="+mn-lt"/>
              </a:rPr>
              <a:t>#</a:t>
            </a:r>
            <a:r>
              <a:rPr lang="en-US" altLang="en-US" sz="1600" dirty="0" err="1" smtClean="0">
                <a:latin typeface="+mn-lt"/>
              </a:rPr>
              <a:t>obs</a:t>
            </a:r>
            <a:r>
              <a:rPr lang="en-US" altLang="en-US" sz="1600" dirty="0">
                <a:latin typeface="+mn-lt"/>
              </a:rPr>
              <a:t>	</a:t>
            </a:r>
            <a:r>
              <a:rPr lang="en-US" altLang="en-US" sz="1600" dirty="0" smtClean="0">
                <a:latin typeface="+mn-lt"/>
              </a:rPr>
              <a:t>= 994	(75*24 = 1800, nearly half is missing)</a:t>
            </a:r>
          </a:p>
          <a:p>
            <a:endParaRPr lang="en-US" altLang="en-US" sz="1600" dirty="0">
              <a:latin typeface="+mn-lt"/>
            </a:endParaRP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year + site			assumes equal trends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year + site + year*site			repeats the data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year + site + </a:t>
            </a:r>
            <a:r>
              <a:rPr lang="el-GR" altLang="en-US" sz="1600" dirty="0" smtClean="0">
                <a:latin typeface="+mn-lt"/>
              </a:rPr>
              <a:t>β</a:t>
            </a:r>
            <a:r>
              <a:rPr lang="en-US" altLang="en-US" sz="1600" baseline="-25000" dirty="0" smtClean="0">
                <a:latin typeface="+mn-lt"/>
              </a:rPr>
              <a:t>site</a:t>
            </a:r>
            <a:r>
              <a:rPr lang="en-US" altLang="en-US" sz="1600" dirty="0" smtClean="0">
                <a:latin typeface="+mn-lt"/>
              </a:rPr>
              <a:t>*continuous(year)	different </a:t>
            </a:r>
            <a:r>
              <a:rPr lang="en-US" altLang="en-US" sz="1600" dirty="0" smtClean="0">
                <a:latin typeface="+mn-lt"/>
              </a:rPr>
              <a:t>patterns, </a:t>
            </a:r>
            <a:r>
              <a:rPr lang="en-US" altLang="en-US" sz="1600" dirty="0" smtClean="0">
                <a:latin typeface="+mn-lt"/>
              </a:rPr>
              <a:t>but linear </a:t>
            </a:r>
            <a:r>
              <a:rPr lang="en-US" altLang="en-US" sz="1600" dirty="0" smtClean="0">
                <a:latin typeface="+mn-lt"/>
              </a:rPr>
              <a:t>patterns</a:t>
            </a:r>
            <a:endParaRPr lang="en-US" altLang="en-US" sz="1600" dirty="0" smtClean="0">
              <a:latin typeface="+mn-lt"/>
            </a:endParaRP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year + site + </a:t>
            </a:r>
            <a:r>
              <a:rPr lang="el-GR" altLang="en-US" sz="1600" dirty="0" smtClean="0"/>
              <a:t>β</a:t>
            </a:r>
            <a:r>
              <a:rPr lang="en-US" altLang="en-US" sz="1600" baseline="-25000" dirty="0" smtClean="0"/>
              <a:t>year</a:t>
            </a:r>
            <a:r>
              <a:rPr lang="en-US" altLang="en-US" sz="1600" dirty="0" smtClean="0"/>
              <a:t>*continuous(site)	different trends over time, linear in site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year + site + </a:t>
            </a:r>
            <a:r>
              <a:rPr lang="el-GR" altLang="en-US" sz="1600" dirty="0"/>
              <a:t>β</a:t>
            </a:r>
            <a:r>
              <a:rPr lang="en-US" altLang="en-US" sz="1600" baseline="-25000" dirty="0" smtClean="0"/>
              <a:t>site </a:t>
            </a:r>
            <a:r>
              <a:rPr lang="en-US" altLang="en-US" sz="1600" dirty="0" smtClean="0"/>
              <a:t>*Mandel(year)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/>
              <a:t>Y = year + site + </a:t>
            </a:r>
            <a:r>
              <a:rPr lang="el-GR" altLang="en-US" sz="1600" dirty="0"/>
              <a:t>β</a:t>
            </a:r>
            <a:r>
              <a:rPr lang="en-US" altLang="en-US" sz="1600" baseline="-25000" dirty="0" smtClean="0"/>
              <a:t>year</a:t>
            </a:r>
            <a:r>
              <a:rPr lang="en-US" altLang="en-US" sz="1600" dirty="0" smtClean="0"/>
              <a:t>*Mandel(site)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Y = spline(year, site)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   reduction of   6% on </a:t>
            </a:r>
            <a:r>
              <a:rPr lang="en-US" altLang="en-US" sz="1600" dirty="0" err="1" smtClean="0">
                <a:latin typeface="+mn-lt"/>
              </a:rPr>
              <a:t>df</a:t>
            </a:r>
            <a:r>
              <a:rPr lang="en-US" altLang="en-US" sz="1600" dirty="0" smtClean="0">
                <a:latin typeface="+mn-lt"/>
              </a:rPr>
              <a:t>=  6 for Age</a:t>
            </a:r>
          </a:p>
          <a:p>
            <a:pPr>
              <a:tabLst>
                <a:tab pos="2873375" algn="l"/>
              </a:tabLst>
            </a:pPr>
            <a:r>
              <a:rPr lang="en-US" altLang="en-US" sz="1600" dirty="0" smtClean="0">
                <a:latin typeface="+mn-lt"/>
              </a:rPr>
              <a:t>   reduction of 20% on </a:t>
            </a:r>
            <a:r>
              <a:rPr lang="en-US" altLang="en-US" sz="1600" dirty="0" err="1" smtClean="0">
                <a:latin typeface="+mn-lt"/>
              </a:rPr>
              <a:t>df</a:t>
            </a:r>
            <a:r>
              <a:rPr lang="en-US" altLang="en-US" sz="1600" dirty="0" smtClean="0">
                <a:latin typeface="+mn-lt"/>
              </a:rPr>
              <a:t>=21 for Oslo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2845" y="299493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9427" y="347273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7707" y="370345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3985" y="445702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DA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1128" y="394743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1128" y="420367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85" y="4566024"/>
            <a:ext cx="3738515" cy="19846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41669" y="644250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Mandel J. 1959 The analysis of Latin squares with a certain type of row-column interaction. </a:t>
            </a:r>
            <a:r>
              <a:rPr lang="en-GB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Technometrics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379-387.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3005" y="3228615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</p:spTree>
    <p:extLst>
      <p:ext uri="{BB962C8B-B14F-4D97-AF65-F5344CB8AC3E}">
        <p14:creationId xmlns:p14="http://schemas.microsoft.com/office/powerpoint/2010/main" val="37769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70149"/>
              </p:ext>
            </p:extLst>
          </p:nvPr>
        </p:nvGraphicFramePr>
        <p:xfrm>
          <a:off x="243840" y="904240"/>
          <a:ext cx="852424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8172" y="7895"/>
            <a:ext cx="866582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3600" b="1" dirty="0" smtClean="0"/>
              <a:t>GAM results</a:t>
            </a:r>
          </a:p>
        </p:txBody>
      </p:sp>
    </p:spTree>
    <p:extLst>
      <p:ext uri="{BB962C8B-B14F-4D97-AF65-F5344CB8AC3E}">
        <p14:creationId xmlns:p14="http://schemas.microsoft.com/office/powerpoint/2010/main" val="1716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_Mall_2012_akvatiska resurs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äsentl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U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C95B5"/>
    </a:accent1>
    <a:accent2>
      <a:srgbClr val="C1BB00"/>
    </a:accent2>
    <a:accent3>
      <a:srgbClr val="9961C3"/>
    </a:accent3>
    <a:accent4>
      <a:srgbClr val="D28E00"/>
    </a:accent4>
    <a:accent5>
      <a:srgbClr val="CCC7C0"/>
    </a:accent5>
    <a:accent6>
      <a:srgbClr val="616265"/>
    </a:accent6>
    <a:hlink>
      <a:srgbClr val="1B52FF"/>
    </a:hlink>
    <a:folHlink>
      <a:srgbClr val="61A0FF"/>
    </a:folHlink>
  </a:clrScheme>
  <a:fontScheme name="Väsentlig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SLU_Mall_2012_akvatiska resurser</Template>
  <TotalTime>16448</TotalTime>
  <Words>325</Words>
  <Application>Microsoft Office PowerPoint</Application>
  <PresentationFormat>On-screen Show (4:3)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Narrow</vt:lpstr>
      <vt:lpstr>BookAntiqua</vt:lpstr>
      <vt:lpstr>Calibri</vt:lpstr>
      <vt:lpstr>Lucida Grande</vt:lpstr>
      <vt:lpstr>Times New Roman</vt:lpstr>
      <vt:lpstr>Wingdings</vt:lpstr>
      <vt:lpstr>SLU_Mall_2012_akvatiska resurser</vt:lpstr>
      <vt:lpstr>GAM models of eel recruits: few data, many zeroes, many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soler</dc:creator>
  <cp:lastModifiedBy>Willem Dekker</cp:lastModifiedBy>
  <cp:revision>818</cp:revision>
  <cp:lastPrinted>2016-02-16T16:25:54Z</cp:lastPrinted>
  <dcterms:created xsi:type="dcterms:W3CDTF">2012-09-04T10:15:53Z</dcterms:created>
  <dcterms:modified xsi:type="dcterms:W3CDTF">2016-08-23T19:45:37Z</dcterms:modified>
</cp:coreProperties>
</file>