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14" r:id="rId2"/>
    <p:sldId id="321" r:id="rId3"/>
    <p:sldId id="316" r:id="rId4"/>
    <p:sldId id="317" r:id="rId5"/>
    <p:sldId id="318" r:id="rId6"/>
    <p:sldId id="319" r:id="rId7"/>
    <p:sldId id="320" r:id="rId8"/>
    <p:sldId id="322" r:id="rId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952"/>
    <a:srgbClr val="E6E6E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31" autoAdjust="0"/>
    <p:restoredTop sz="87108" autoAdjust="0"/>
  </p:normalViewPr>
  <p:slideViewPr>
    <p:cSldViewPr snapToGrid="0">
      <p:cViewPr varScale="1">
        <p:scale>
          <a:sx n="93" d="100"/>
          <a:sy n="93" d="100"/>
        </p:scale>
        <p:origin x="1284" y="84"/>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B5C249-EFF6-47A3-BDE2-4117F6027D2A}" type="datetimeFigureOut">
              <a:rPr lang="sv-SE" smtClean="0"/>
              <a:t>2021-03-25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E1706C-E72E-4288-B38A-CFEE4F344B77}" type="slidenum">
              <a:rPr lang="sv-SE" smtClean="0"/>
              <a:t>‹#›</a:t>
            </a:fld>
            <a:endParaRPr lang="sv-SE"/>
          </a:p>
        </p:txBody>
      </p:sp>
    </p:spTree>
    <p:extLst>
      <p:ext uri="{BB962C8B-B14F-4D97-AF65-F5344CB8AC3E}">
        <p14:creationId xmlns:p14="http://schemas.microsoft.com/office/powerpoint/2010/main" val="2782989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914400">
              <a:spcBef>
                <a:spcPct val="50000"/>
              </a:spcBef>
            </a:pPr>
            <a:endParaRPr lang="en-GB" altLang="sv-SE" sz="1200" dirty="0"/>
          </a:p>
        </p:txBody>
      </p:sp>
      <p:sp>
        <p:nvSpPr>
          <p:cNvPr id="4" name="Slide Number Placeholder 3"/>
          <p:cNvSpPr>
            <a:spLocks noGrp="1"/>
          </p:cNvSpPr>
          <p:nvPr>
            <p:ph type="sldNum" sz="quarter" idx="10"/>
          </p:nvPr>
        </p:nvSpPr>
        <p:spPr/>
        <p:txBody>
          <a:bodyPr/>
          <a:lstStyle/>
          <a:p>
            <a:fld id="{70E1706C-E72E-4288-B38A-CFEE4F344B77}" type="slidenum">
              <a:rPr lang="sv-SE" smtClean="0"/>
              <a:t>1</a:t>
            </a:fld>
            <a:endParaRPr lang="sv-SE"/>
          </a:p>
        </p:txBody>
      </p:sp>
    </p:spTree>
    <p:extLst>
      <p:ext uri="{BB962C8B-B14F-4D97-AF65-F5344CB8AC3E}">
        <p14:creationId xmlns:p14="http://schemas.microsoft.com/office/powerpoint/2010/main" val="3285677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914400">
              <a:spcBef>
                <a:spcPct val="50000"/>
              </a:spcBef>
            </a:pPr>
            <a:endParaRPr lang="en-GB" altLang="sv-SE" sz="1200" dirty="0"/>
          </a:p>
        </p:txBody>
      </p:sp>
      <p:sp>
        <p:nvSpPr>
          <p:cNvPr id="4" name="Slide Number Placeholder 3"/>
          <p:cNvSpPr>
            <a:spLocks noGrp="1"/>
          </p:cNvSpPr>
          <p:nvPr>
            <p:ph type="sldNum" sz="quarter" idx="10"/>
          </p:nvPr>
        </p:nvSpPr>
        <p:spPr/>
        <p:txBody>
          <a:bodyPr/>
          <a:lstStyle/>
          <a:p>
            <a:fld id="{70E1706C-E72E-4288-B38A-CFEE4F344B77}" type="slidenum">
              <a:rPr lang="sv-SE" smtClean="0"/>
              <a:t>2</a:t>
            </a:fld>
            <a:endParaRPr lang="sv-SE"/>
          </a:p>
        </p:txBody>
      </p:sp>
    </p:spTree>
    <p:extLst>
      <p:ext uri="{BB962C8B-B14F-4D97-AF65-F5344CB8AC3E}">
        <p14:creationId xmlns:p14="http://schemas.microsoft.com/office/powerpoint/2010/main" val="711610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914400">
              <a:spcBef>
                <a:spcPct val="50000"/>
              </a:spcBef>
            </a:pPr>
            <a:endParaRPr lang="en-GB" altLang="sv-SE" sz="1200" dirty="0"/>
          </a:p>
        </p:txBody>
      </p:sp>
      <p:sp>
        <p:nvSpPr>
          <p:cNvPr id="4" name="Slide Number Placeholder 3"/>
          <p:cNvSpPr>
            <a:spLocks noGrp="1"/>
          </p:cNvSpPr>
          <p:nvPr>
            <p:ph type="sldNum" sz="quarter" idx="10"/>
          </p:nvPr>
        </p:nvSpPr>
        <p:spPr/>
        <p:txBody>
          <a:bodyPr/>
          <a:lstStyle/>
          <a:p>
            <a:fld id="{70E1706C-E72E-4288-B38A-CFEE4F344B77}" type="slidenum">
              <a:rPr lang="sv-SE" smtClean="0"/>
              <a:t>3</a:t>
            </a:fld>
            <a:endParaRPr lang="sv-SE"/>
          </a:p>
        </p:txBody>
      </p:sp>
    </p:spTree>
    <p:extLst>
      <p:ext uri="{BB962C8B-B14F-4D97-AF65-F5344CB8AC3E}">
        <p14:creationId xmlns:p14="http://schemas.microsoft.com/office/powerpoint/2010/main" val="3953408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914400">
              <a:spcBef>
                <a:spcPct val="50000"/>
              </a:spcBef>
            </a:pPr>
            <a:endParaRPr lang="en-GB" altLang="sv-SE" sz="1200" dirty="0"/>
          </a:p>
        </p:txBody>
      </p:sp>
      <p:sp>
        <p:nvSpPr>
          <p:cNvPr id="4" name="Slide Number Placeholder 3"/>
          <p:cNvSpPr>
            <a:spLocks noGrp="1"/>
          </p:cNvSpPr>
          <p:nvPr>
            <p:ph type="sldNum" sz="quarter" idx="10"/>
          </p:nvPr>
        </p:nvSpPr>
        <p:spPr/>
        <p:txBody>
          <a:bodyPr/>
          <a:lstStyle/>
          <a:p>
            <a:fld id="{70E1706C-E72E-4288-B38A-CFEE4F344B77}" type="slidenum">
              <a:rPr lang="sv-SE" smtClean="0"/>
              <a:t>4</a:t>
            </a:fld>
            <a:endParaRPr lang="sv-SE"/>
          </a:p>
        </p:txBody>
      </p:sp>
    </p:spTree>
    <p:extLst>
      <p:ext uri="{BB962C8B-B14F-4D97-AF65-F5344CB8AC3E}">
        <p14:creationId xmlns:p14="http://schemas.microsoft.com/office/powerpoint/2010/main" val="2932474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914400">
              <a:spcBef>
                <a:spcPct val="50000"/>
              </a:spcBef>
            </a:pPr>
            <a:endParaRPr lang="en-GB" altLang="sv-SE" sz="1200" dirty="0"/>
          </a:p>
        </p:txBody>
      </p:sp>
      <p:sp>
        <p:nvSpPr>
          <p:cNvPr id="4" name="Slide Number Placeholder 3"/>
          <p:cNvSpPr>
            <a:spLocks noGrp="1"/>
          </p:cNvSpPr>
          <p:nvPr>
            <p:ph type="sldNum" sz="quarter" idx="10"/>
          </p:nvPr>
        </p:nvSpPr>
        <p:spPr/>
        <p:txBody>
          <a:bodyPr/>
          <a:lstStyle/>
          <a:p>
            <a:fld id="{70E1706C-E72E-4288-B38A-CFEE4F344B77}" type="slidenum">
              <a:rPr lang="sv-SE" smtClean="0"/>
              <a:t>5</a:t>
            </a:fld>
            <a:endParaRPr lang="sv-SE"/>
          </a:p>
        </p:txBody>
      </p:sp>
    </p:spTree>
    <p:extLst>
      <p:ext uri="{BB962C8B-B14F-4D97-AF65-F5344CB8AC3E}">
        <p14:creationId xmlns:p14="http://schemas.microsoft.com/office/powerpoint/2010/main" val="1551071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914400">
              <a:spcBef>
                <a:spcPct val="50000"/>
              </a:spcBef>
            </a:pPr>
            <a:endParaRPr lang="en-GB" altLang="sv-SE" sz="1200" dirty="0"/>
          </a:p>
        </p:txBody>
      </p:sp>
      <p:sp>
        <p:nvSpPr>
          <p:cNvPr id="4" name="Slide Number Placeholder 3"/>
          <p:cNvSpPr>
            <a:spLocks noGrp="1"/>
          </p:cNvSpPr>
          <p:nvPr>
            <p:ph type="sldNum" sz="quarter" idx="10"/>
          </p:nvPr>
        </p:nvSpPr>
        <p:spPr/>
        <p:txBody>
          <a:bodyPr/>
          <a:lstStyle/>
          <a:p>
            <a:fld id="{70E1706C-E72E-4288-B38A-CFEE4F344B77}" type="slidenum">
              <a:rPr lang="sv-SE" smtClean="0"/>
              <a:t>6</a:t>
            </a:fld>
            <a:endParaRPr lang="sv-SE"/>
          </a:p>
        </p:txBody>
      </p:sp>
    </p:spTree>
    <p:extLst>
      <p:ext uri="{BB962C8B-B14F-4D97-AF65-F5344CB8AC3E}">
        <p14:creationId xmlns:p14="http://schemas.microsoft.com/office/powerpoint/2010/main" val="108611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914400">
              <a:spcBef>
                <a:spcPct val="50000"/>
              </a:spcBef>
            </a:pPr>
            <a:endParaRPr lang="en-GB" altLang="sv-SE" sz="1200" dirty="0"/>
          </a:p>
        </p:txBody>
      </p:sp>
      <p:sp>
        <p:nvSpPr>
          <p:cNvPr id="4" name="Slide Number Placeholder 3"/>
          <p:cNvSpPr>
            <a:spLocks noGrp="1"/>
          </p:cNvSpPr>
          <p:nvPr>
            <p:ph type="sldNum" sz="quarter" idx="10"/>
          </p:nvPr>
        </p:nvSpPr>
        <p:spPr/>
        <p:txBody>
          <a:bodyPr/>
          <a:lstStyle/>
          <a:p>
            <a:fld id="{70E1706C-E72E-4288-B38A-CFEE4F344B77}" type="slidenum">
              <a:rPr lang="sv-SE" smtClean="0"/>
              <a:t>7</a:t>
            </a:fld>
            <a:endParaRPr lang="sv-SE"/>
          </a:p>
        </p:txBody>
      </p:sp>
    </p:spTree>
    <p:extLst>
      <p:ext uri="{BB962C8B-B14F-4D97-AF65-F5344CB8AC3E}">
        <p14:creationId xmlns:p14="http://schemas.microsoft.com/office/powerpoint/2010/main" val="4215804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914400">
              <a:spcBef>
                <a:spcPct val="50000"/>
              </a:spcBef>
            </a:pPr>
            <a:endParaRPr lang="en-GB" altLang="sv-SE" sz="1200" dirty="0"/>
          </a:p>
        </p:txBody>
      </p:sp>
      <p:sp>
        <p:nvSpPr>
          <p:cNvPr id="4" name="Slide Number Placeholder 3"/>
          <p:cNvSpPr>
            <a:spLocks noGrp="1"/>
          </p:cNvSpPr>
          <p:nvPr>
            <p:ph type="sldNum" sz="quarter" idx="10"/>
          </p:nvPr>
        </p:nvSpPr>
        <p:spPr/>
        <p:txBody>
          <a:bodyPr/>
          <a:lstStyle/>
          <a:p>
            <a:fld id="{70E1706C-E72E-4288-B38A-CFEE4F344B77}" type="slidenum">
              <a:rPr lang="sv-SE" smtClean="0"/>
              <a:t>8</a:t>
            </a:fld>
            <a:endParaRPr lang="sv-SE"/>
          </a:p>
        </p:txBody>
      </p:sp>
    </p:spTree>
    <p:extLst>
      <p:ext uri="{BB962C8B-B14F-4D97-AF65-F5344CB8AC3E}">
        <p14:creationId xmlns:p14="http://schemas.microsoft.com/office/powerpoint/2010/main" val="20868420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sidan">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09A38BAE-415F-48E3-BFF7-C08177B18C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ktangel 9">
            <a:extLst>
              <a:ext uri="{FF2B5EF4-FFF2-40B4-BE49-F238E27FC236}">
                <a16:creationId xmlns:a16="http://schemas.microsoft.com/office/drawing/2014/main" id="{600D1D80-F5E4-4596-8236-DC8D5A3EB490}"/>
              </a:ext>
            </a:extLst>
          </p:cNvPr>
          <p:cNvSpPr/>
          <p:nvPr userDrawn="1"/>
        </p:nvSpPr>
        <p:spPr>
          <a:xfrm>
            <a:off x="5600700" y="872292"/>
            <a:ext cx="966355" cy="935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a:extLst>
              <a:ext uri="{FF2B5EF4-FFF2-40B4-BE49-F238E27FC236}">
                <a16:creationId xmlns:a16="http://schemas.microsoft.com/office/drawing/2014/main" id="{96234F76-746D-4B5C-A15E-02625704ED21}"/>
              </a:ext>
            </a:extLst>
          </p:cNvPr>
          <p:cNvSpPr/>
          <p:nvPr userDrawn="1"/>
        </p:nvSpPr>
        <p:spPr>
          <a:xfrm>
            <a:off x="-2264735" y="24063"/>
            <a:ext cx="2160000" cy="1466940"/>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534591" algn="l"/>
              </a:tabLst>
            </a:pPr>
            <a:r>
              <a:rPr lang="en-US" sz="1200" i="1" u="none">
                <a:effectLst/>
                <a:latin typeface="Calibri" panose="020F0502020204030204" pitchFamily="34" charset="0"/>
                <a:ea typeface="Calibri" panose="020F0502020204030204" pitchFamily="34" charset="0"/>
                <a:cs typeface="Times New Roman" panose="02020603050405020304" pitchFamily="18" charset="0"/>
              </a:rPr>
              <a:t>The Start slide </a:t>
            </a:r>
            <a:r>
              <a:rPr lang="en-US" sz="1200" i="0" u="none">
                <a:effectLst/>
                <a:latin typeface="Calibri" panose="020F0502020204030204" pitchFamily="34" charset="0"/>
                <a:ea typeface="Calibri" panose="020F0502020204030204" pitchFamily="34" charset="0"/>
                <a:cs typeface="Times New Roman" panose="02020603050405020304" pitchFamily="18" charset="0"/>
              </a:rPr>
              <a:t>is a fixed default start page and can also be chosen as a pause page, for example for use during a coffee break in the presentation. You can see all slide templates under “New Slide/Layout”. </a:t>
            </a:r>
            <a:endParaRPr lang="sv-SE" sz="1200" i="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4">
            <a:extLst>
              <a:ext uri="{FF2B5EF4-FFF2-40B4-BE49-F238E27FC236}">
                <a16:creationId xmlns:a16="http://schemas.microsoft.com/office/drawing/2014/main" id="{4686778B-A416-4079-AAA0-A3FE9CDCD68B}"/>
              </a:ext>
            </a:extLst>
          </p:cNvPr>
          <p:cNvGrpSpPr>
            <a:grpSpLocks noChangeAspect="1"/>
          </p:cNvGrpSpPr>
          <p:nvPr userDrawn="1"/>
        </p:nvGrpSpPr>
        <p:grpSpPr bwMode="auto">
          <a:xfrm>
            <a:off x="5672138" y="793750"/>
            <a:ext cx="849312" cy="854075"/>
            <a:chOff x="3573" y="500"/>
            <a:chExt cx="535" cy="538"/>
          </a:xfrm>
        </p:grpSpPr>
        <p:sp>
          <p:nvSpPr>
            <p:cNvPr id="4" name="AutoShape 3">
              <a:extLst>
                <a:ext uri="{FF2B5EF4-FFF2-40B4-BE49-F238E27FC236}">
                  <a16:creationId xmlns:a16="http://schemas.microsoft.com/office/drawing/2014/main" id="{368530C6-AB59-4438-8214-4D8CD19DC242}"/>
                </a:ext>
              </a:extLst>
            </p:cNvPr>
            <p:cNvSpPr>
              <a:spLocks noChangeAspect="1" noChangeArrowheads="1" noTextEdit="1"/>
            </p:cNvSpPr>
            <p:nvPr userDrawn="1"/>
          </p:nvSpPr>
          <p:spPr bwMode="auto">
            <a:xfrm>
              <a:off x="3573" y="500"/>
              <a:ext cx="535"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 name="Freeform 5">
              <a:extLst>
                <a:ext uri="{FF2B5EF4-FFF2-40B4-BE49-F238E27FC236}">
                  <a16:creationId xmlns:a16="http://schemas.microsoft.com/office/drawing/2014/main" id="{30C9CB61-8DFA-4370-8AA1-B5A54FA0EAB1}"/>
                </a:ext>
              </a:extLst>
            </p:cNvPr>
            <p:cNvSpPr>
              <a:spLocks/>
            </p:cNvSpPr>
            <p:nvPr userDrawn="1"/>
          </p:nvSpPr>
          <p:spPr bwMode="auto">
            <a:xfrm>
              <a:off x="3851" y="500"/>
              <a:ext cx="257" cy="345"/>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rgbClr val="690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 name="Freeform 6">
              <a:extLst>
                <a:ext uri="{FF2B5EF4-FFF2-40B4-BE49-F238E27FC236}">
                  <a16:creationId xmlns:a16="http://schemas.microsoft.com/office/drawing/2014/main" id="{4EC247F9-0193-4FBB-B6E1-2998D290037F}"/>
                </a:ext>
              </a:extLst>
            </p:cNvPr>
            <p:cNvSpPr>
              <a:spLocks/>
            </p:cNvSpPr>
            <p:nvPr userDrawn="1"/>
          </p:nvSpPr>
          <p:spPr bwMode="auto">
            <a:xfrm>
              <a:off x="3573" y="500"/>
              <a:ext cx="257" cy="345"/>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rgbClr val="006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 name="Freeform 7">
              <a:extLst>
                <a:ext uri="{FF2B5EF4-FFF2-40B4-BE49-F238E27FC236}">
                  <a16:creationId xmlns:a16="http://schemas.microsoft.com/office/drawing/2014/main" id="{149ACFD5-ED1E-4A53-836D-628626254AC4}"/>
                </a:ext>
              </a:extLst>
            </p:cNvPr>
            <p:cNvSpPr>
              <a:spLocks/>
            </p:cNvSpPr>
            <p:nvPr userDrawn="1"/>
          </p:nvSpPr>
          <p:spPr bwMode="auto">
            <a:xfrm>
              <a:off x="3631" y="890"/>
              <a:ext cx="101" cy="148"/>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rgbClr val="006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8">
              <a:extLst>
                <a:ext uri="{FF2B5EF4-FFF2-40B4-BE49-F238E27FC236}">
                  <a16:creationId xmlns:a16="http://schemas.microsoft.com/office/drawing/2014/main" id="{957B3C7F-15F6-431B-B3DC-BEA9381FCEA5}"/>
                </a:ext>
              </a:extLst>
            </p:cNvPr>
            <p:cNvSpPr>
              <a:spLocks/>
            </p:cNvSpPr>
            <p:nvPr userDrawn="1"/>
          </p:nvSpPr>
          <p:spPr bwMode="auto">
            <a:xfrm>
              <a:off x="3775" y="892"/>
              <a:ext cx="110" cy="144"/>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rgbClr val="006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9">
              <a:extLst>
                <a:ext uri="{FF2B5EF4-FFF2-40B4-BE49-F238E27FC236}">
                  <a16:creationId xmlns:a16="http://schemas.microsoft.com/office/drawing/2014/main" id="{B9BBD18A-E976-46C7-8578-32BC5CFFAC32}"/>
                </a:ext>
              </a:extLst>
            </p:cNvPr>
            <p:cNvSpPr>
              <a:spLocks/>
            </p:cNvSpPr>
            <p:nvPr userDrawn="1"/>
          </p:nvSpPr>
          <p:spPr bwMode="auto">
            <a:xfrm>
              <a:off x="3908" y="892"/>
              <a:ext cx="140" cy="146"/>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rgbClr val="006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68995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Headlin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5D1907-0D70-4CB2-988F-97D44F560C23}"/>
              </a:ext>
            </a:extLst>
          </p:cNvPr>
          <p:cNvSpPr>
            <a:spLocks noGrp="1"/>
          </p:cNvSpPr>
          <p:nvPr>
            <p:ph type="title" hasCustomPrompt="1"/>
          </p:nvPr>
        </p:nvSpPr>
        <p:spPr>
          <a:xfrm>
            <a:off x="755071" y="1226128"/>
            <a:ext cx="10643755" cy="911374"/>
          </a:xfrm>
        </p:spPr>
        <p:txBody>
          <a:bodyPr/>
          <a:lstStyle>
            <a:lvl1pPr>
              <a:defRPr/>
            </a:lvl1pPr>
          </a:lstStyle>
          <a:p>
            <a:r>
              <a:rPr lang="en-GB" noProof="0"/>
              <a:t>Header</a:t>
            </a:r>
          </a:p>
        </p:txBody>
      </p:sp>
      <p:sp>
        <p:nvSpPr>
          <p:cNvPr id="3" name="Platshållare för innehåll 2">
            <a:extLst>
              <a:ext uri="{FF2B5EF4-FFF2-40B4-BE49-F238E27FC236}">
                <a16:creationId xmlns:a16="http://schemas.microsoft.com/office/drawing/2014/main" id="{6CCC67DE-D694-40F6-9033-2F22DF4C802A}"/>
              </a:ext>
            </a:extLst>
          </p:cNvPr>
          <p:cNvSpPr>
            <a:spLocks noGrp="1"/>
          </p:cNvSpPr>
          <p:nvPr>
            <p:ph idx="1" hasCustomPrompt="1"/>
          </p:nvPr>
        </p:nvSpPr>
        <p:spPr>
          <a:xfrm>
            <a:off x="755072" y="2407521"/>
            <a:ext cx="10654146" cy="3681552"/>
          </a:xfrm>
        </p:spPr>
        <p:txBody>
          <a:bodyPr/>
          <a:lstStyle>
            <a:lvl1pPr>
              <a:defRPr/>
            </a:lvl1pPr>
            <a:lvl2pPr>
              <a:defRPr/>
            </a:lvl2pPr>
            <a:lvl3pPr>
              <a:defRPr/>
            </a:lvl3pPr>
            <a:lvl4pPr>
              <a:defRPr/>
            </a:lvl4pPr>
            <a:lvl5pPr>
              <a:defRPr/>
            </a:lvl5pPr>
          </a:lstStyle>
          <a:p>
            <a:pPr lvl="0"/>
            <a:r>
              <a:rPr lang="en-GB" noProof="0"/>
              <a:t>Text</a:t>
            </a:r>
          </a:p>
          <a:p>
            <a:pPr lvl="1"/>
            <a:r>
              <a:rPr lang="en-GB" noProof="0"/>
              <a:t>Level two</a:t>
            </a:r>
          </a:p>
          <a:p>
            <a:pPr lvl="2"/>
            <a:r>
              <a:rPr lang="en-GB" noProof="0"/>
              <a:t>Level three</a:t>
            </a:r>
          </a:p>
          <a:p>
            <a:pPr lvl="3"/>
            <a:r>
              <a:rPr lang="en-GB" noProof="0"/>
              <a:t>Level four</a:t>
            </a:r>
          </a:p>
          <a:p>
            <a:pPr lvl="4"/>
            <a:r>
              <a:rPr lang="en-GB" noProof="0"/>
              <a:t>Level five</a:t>
            </a:r>
          </a:p>
        </p:txBody>
      </p:sp>
      <p:sp>
        <p:nvSpPr>
          <p:cNvPr id="4" name="Rektangel 3">
            <a:extLst>
              <a:ext uri="{FF2B5EF4-FFF2-40B4-BE49-F238E27FC236}">
                <a16:creationId xmlns:a16="http://schemas.microsoft.com/office/drawing/2014/main" id="{1A3F9988-970A-4CA2-AFCD-21F25D8AD082}"/>
              </a:ext>
            </a:extLst>
          </p:cNvPr>
          <p:cNvSpPr/>
          <p:nvPr userDrawn="1"/>
        </p:nvSpPr>
        <p:spPr>
          <a:xfrm>
            <a:off x="-2074460" y="24063"/>
            <a:ext cx="1990236" cy="1071704"/>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198835" algn="l"/>
              </a:tabLst>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Headline and content</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 for a one or two-row headline and content over the full width of the slide. You can also insert a caption.</a:t>
            </a:r>
          </a:p>
        </p:txBody>
      </p:sp>
    </p:spTree>
    <p:extLst>
      <p:ext uri="{BB962C8B-B14F-4D97-AF65-F5344CB8AC3E}">
        <p14:creationId xmlns:p14="http://schemas.microsoft.com/office/powerpoint/2010/main" val="29427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and content, 2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5D1907-0D70-4CB2-988F-97D44F560C23}"/>
              </a:ext>
            </a:extLst>
          </p:cNvPr>
          <p:cNvSpPr>
            <a:spLocks noGrp="1"/>
          </p:cNvSpPr>
          <p:nvPr>
            <p:ph type="title" hasCustomPrompt="1"/>
          </p:nvPr>
        </p:nvSpPr>
        <p:spPr>
          <a:xfrm>
            <a:off x="755071" y="1226128"/>
            <a:ext cx="10643755" cy="911374"/>
          </a:xfrm>
        </p:spPr>
        <p:txBody>
          <a:bodyPr/>
          <a:lstStyle>
            <a:lvl1pPr>
              <a:defRPr/>
            </a:lvl1pPr>
          </a:lstStyle>
          <a:p>
            <a:r>
              <a:rPr lang="en-GB" noProof="0"/>
              <a:t>Header</a:t>
            </a:r>
          </a:p>
        </p:txBody>
      </p:sp>
      <p:sp>
        <p:nvSpPr>
          <p:cNvPr id="3" name="Platshållare för innehåll 2">
            <a:extLst>
              <a:ext uri="{FF2B5EF4-FFF2-40B4-BE49-F238E27FC236}">
                <a16:creationId xmlns:a16="http://schemas.microsoft.com/office/drawing/2014/main" id="{6CCC67DE-D694-40F6-9033-2F22DF4C802A}"/>
              </a:ext>
            </a:extLst>
          </p:cNvPr>
          <p:cNvSpPr>
            <a:spLocks noGrp="1"/>
          </p:cNvSpPr>
          <p:nvPr>
            <p:ph idx="1" hasCustomPrompt="1"/>
          </p:nvPr>
        </p:nvSpPr>
        <p:spPr>
          <a:xfrm>
            <a:off x="755072" y="2407521"/>
            <a:ext cx="5198919" cy="3681552"/>
          </a:xfrm>
        </p:spPr>
        <p:txBody>
          <a:bodyPr/>
          <a:lstStyle>
            <a:lvl1pPr>
              <a:defRPr/>
            </a:lvl1pPr>
            <a:lvl2pPr>
              <a:defRPr/>
            </a:lvl2pPr>
            <a:lvl3pPr>
              <a:defRPr/>
            </a:lvl3pPr>
            <a:lvl4pPr>
              <a:defRPr/>
            </a:lvl4pPr>
            <a:lvl5pPr>
              <a:defRPr/>
            </a:lvl5pPr>
          </a:lstStyle>
          <a:p>
            <a:pPr lvl="0"/>
            <a:r>
              <a:rPr lang="en-GB" noProof="0"/>
              <a:t>Text</a:t>
            </a:r>
          </a:p>
          <a:p>
            <a:pPr lvl="1"/>
            <a:r>
              <a:rPr lang="en-GB" noProof="0"/>
              <a:t>Level two</a:t>
            </a:r>
          </a:p>
          <a:p>
            <a:pPr lvl="2"/>
            <a:r>
              <a:rPr lang="en-GB" noProof="0"/>
              <a:t>Level three</a:t>
            </a:r>
          </a:p>
          <a:p>
            <a:pPr lvl="3"/>
            <a:r>
              <a:rPr lang="en-GB" noProof="0"/>
              <a:t>Level four</a:t>
            </a:r>
          </a:p>
          <a:p>
            <a:pPr lvl="4"/>
            <a:r>
              <a:rPr lang="en-GB" noProof="0"/>
              <a:t>Level five</a:t>
            </a:r>
          </a:p>
        </p:txBody>
      </p:sp>
      <p:sp>
        <p:nvSpPr>
          <p:cNvPr id="5" name="Platshållare för innehåll 2">
            <a:extLst>
              <a:ext uri="{FF2B5EF4-FFF2-40B4-BE49-F238E27FC236}">
                <a16:creationId xmlns:a16="http://schemas.microsoft.com/office/drawing/2014/main" id="{7C6F9F6A-5EE1-426E-AAF4-F9163894A515}"/>
              </a:ext>
            </a:extLst>
          </p:cNvPr>
          <p:cNvSpPr>
            <a:spLocks noGrp="1"/>
          </p:cNvSpPr>
          <p:nvPr>
            <p:ph idx="10" hasCustomPrompt="1"/>
          </p:nvPr>
        </p:nvSpPr>
        <p:spPr>
          <a:xfrm>
            <a:off x="6231083" y="2407521"/>
            <a:ext cx="5198919" cy="3681552"/>
          </a:xfrm>
        </p:spPr>
        <p:txBody>
          <a:bodyPr/>
          <a:lstStyle>
            <a:lvl1pPr>
              <a:defRPr/>
            </a:lvl1pPr>
            <a:lvl2pPr>
              <a:defRPr/>
            </a:lvl2pPr>
            <a:lvl3pPr>
              <a:defRPr/>
            </a:lvl3pPr>
            <a:lvl4pPr>
              <a:defRPr/>
            </a:lvl4pPr>
            <a:lvl5pPr>
              <a:defRPr/>
            </a:lvl5pPr>
          </a:lstStyle>
          <a:p>
            <a:pPr lvl="0"/>
            <a:r>
              <a:rPr lang="en-GB" noProof="0"/>
              <a:t>Text</a:t>
            </a:r>
          </a:p>
          <a:p>
            <a:pPr lvl="1"/>
            <a:r>
              <a:rPr lang="en-GB" noProof="0"/>
              <a:t>Level two</a:t>
            </a:r>
          </a:p>
          <a:p>
            <a:pPr lvl="2"/>
            <a:r>
              <a:rPr lang="en-GB" noProof="0"/>
              <a:t>Level three</a:t>
            </a:r>
          </a:p>
          <a:p>
            <a:pPr lvl="3"/>
            <a:r>
              <a:rPr lang="en-GB" noProof="0"/>
              <a:t>Level four</a:t>
            </a:r>
          </a:p>
          <a:p>
            <a:pPr lvl="4"/>
            <a:r>
              <a:rPr lang="en-GB" noProof="0"/>
              <a:t>Level five</a:t>
            </a:r>
          </a:p>
        </p:txBody>
      </p:sp>
      <p:sp>
        <p:nvSpPr>
          <p:cNvPr id="9" name="Platshållare för text 8">
            <a:extLst>
              <a:ext uri="{FF2B5EF4-FFF2-40B4-BE49-F238E27FC236}">
                <a16:creationId xmlns:a16="http://schemas.microsoft.com/office/drawing/2014/main" id="{D73A66CF-1C52-44FE-85C6-604CF9819DFD}"/>
              </a:ext>
            </a:extLst>
          </p:cNvPr>
          <p:cNvSpPr>
            <a:spLocks noGrp="1"/>
          </p:cNvSpPr>
          <p:nvPr>
            <p:ph type="body" sz="quarter" idx="11" hasCustomPrompt="1"/>
          </p:nvPr>
        </p:nvSpPr>
        <p:spPr>
          <a:xfrm>
            <a:off x="758825" y="6140310"/>
            <a:ext cx="5205413" cy="260350"/>
          </a:xfrm>
        </p:spPr>
        <p:txBody>
          <a:bodyPr/>
          <a:lstStyle>
            <a:lvl1pPr marL="0" indent="0">
              <a:lnSpc>
                <a:spcPct val="100000"/>
              </a:lnSpc>
              <a:spcBef>
                <a:spcPts val="0"/>
              </a:spcBef>
              <a:buFontTx/>
              <a:buNone/>
              <a:defRPr sz="1000"/>
            </a:lvl1pPr>
          </a:lstStyle>
          <a:p>
            <a:pPr lvl="0"/>
            <a:r>
              <a:rPr lang="en-GB" noProof="0"/>
              <a:t>Caption</a:t>
            </a:r>
          </a:p>
        </p:txBody>
      </p:sp>
      <p:sp>
        <p:nvSpPr>
          <p:cNvPr id="10" name="Platshållare för text 8">
            <a:extLst>
              <a:ext uri="{FF2B5EF4-FFF2-40B4-BE49-F238E27FC236}">
                <a16:creationId xmlns:a16="http://schemas.microsoft.com/office/drawing/2014/main" id="{02F528CE-D42C-4F3A-A140-BC71A68198D5}"/>
              </a:ext>
            </a:extLst>
          </p:cNvPr>
          <p:cNvSpPr>
            <a:spLocks noGrp="1"/>
          </p:cNvSpPr>
          <p:nvPr>
            <p:ph type="body" sz="quarter" idx="12" hasCustomPrompt="1"/>
          </p:nvPr>
        </p:nvSpPr>
        <p:spPr>
          <a:xfrm>
            <a:off x="6219234" y="6140310"/>
            <a:ext cx="5205413" cy="260350"/>
          </a:xfrm>
        </p:spPr>
        <p:txBody>
          <a:bodyPr/>
          <a:lstStyle>
            <a:lvl1pPr marL="0" indent="0">
              <a:lnSpc>
                <a:spcPct val="100000"/>
              </a:lnSpc>
              <a:spcBef>
                <a:spcPts val="0"/>
              </a:spcBef>
              <a:buFontTx/>
              <a:buNone/>
              <a:defRPr sz="1000"/>
            </a:lvl1pPr>
          </a:lstStyle>
          <a:p>
            <a:pPr lvl="0"/>
            <a:r>
              <a:rPr lang="en-GB" noProof="0"/>
              <a:t>Caption</a:t>
            </a:r>
          </a:p>
        </p:txBody>
      </p:sp>
      <p:sp>
        <p:nvSpPr>
          <p:cNvPr id="7" name="Rektangel 6">
            <a:extLst>
              <a:ext uri="{FF2B5EF4-FFF2-40B4-BE49-F238E27FC236}">
                <a16:creationId xmlns:a16="http://schemas.microsoft.com/office/drawing/2014/main" id="{6D8929DC-ABE9-4B31-816A-840B7C28DBBC}"/>
              </a:ext>
            </a:extLst>
          </p:cNvPr>
          <p:cNvSpPr/>
          <p:nvPr userDrawn="1"/>
        </p:nvSpPr>
        <p:spPr>
          <a:xfrm>
            <a:off x="-2088107" y="24063"/>
            <a:ext cx="2003883" cy="1269322"/>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198835" algn="l"/>
              </a:tabLst>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Headline and content, 2 columns: </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for a one or two-row headline and content in two columns (text, picture, diagram, film etc.). You can also insert a caption</a:t>
            </a: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a:t>
            </a:r>
            <a:endParaRPr lang="en-GB" sz="1200" b="0" i="0" u="none" noProof="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781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l page image/movie">
    <p:spTree>
      <p:nvGrpSpPr>
        <p:cNvPr id="1" name=""/>
        <p:cNvGrpSpPr/>
        <p:nvPr/>
      </p:nvGrpSpPr>
      <p:grpSpPr>
        <a:xfrm>
          <a:off x="0" y="0"/>
          <a:ext cx="0" cy="0"/>
          <a:chOff x="0" y="0"/>
          <a:chExt cx="0" cy="0"/>
        </a:xfrm>
      </p:grpSpPr>
      <p:sp>
        <p:nvSpPr>
          <p:cNvPr id="12" name="Platshållare för innehåll 11">
            <a:extLst>
              <a:ext uri="{FF2B5EF4-FFF2-40B4-BE49-F238E27FC236}">
                <a16:creationId xmlns:a16="http://schemas.microsoft.com/office/drawing/2014/main" id="{BD3F50F6-01EF-4EEF-BF38-978371896417}"/>
              </a:ext>
            </a:extLst>
          </p:cNvPr>
          <p:cNvSpPr>
            <a:spLocks noGrp="1"/>
          </p:cNvSpPr>
          <p:nvPr>
            <p:ph sz="quarter" idx="11" hasCustomPrompt="1"/>
          </p:nvPr>
        </p:nvSpPr>
        <p:spPr>
          <a:xfrm>
            <a:off x="0" y="0"/>
            <a:ext cx="12192000" cy="6858000"/>
          </a:xfrm>
        </p:spPr>
        <p:txBody>
          <a:bodyPr tIns="2088000"/>
          <a:lstStyle>
            <a:lvl1pPr marL="0" indent="0" algn="ctr">
              <a:buNone/>
              <a:defRPr sz="2000"/>
            </a:lvl1pPr>
            <a:lvl2pPr algn="ctr">
              <a:defRPr/>
            </a:lvl2pPr>
            <a:lvl3pPr algn="ctr">
              <a:defRPr/>
            </a:lvl3pPr>
            <a:lvl4pPr algn="ctr">
              <a:defRPr/>
            </a:lvl4pPr>
            <a:lvl5pPr algn="ctr">
              <a:defRPr/>
            </a:lvl5pPr>
          </a:lstStyle>
          <a:p>
            <a:pPr lvl="0"/>
            <a:r>
              <a:rPr lang="en-GB" noProof="0"/>
              <a:t>Picture/movie</a:t>
            </a:r>
          </a:p>
        </p:txBody>
      </p:sp>
      <p:sp>
        <p:nvSpPr>
          <p:cNvPr id="11" name="Platshållare för text 5">
            <a:extLst>
              <a:ext uri="{FF2B5EF4-FFF2-40B4-BE49-F238E27FC236}">
                <a16:creationId xmlns:a16="http://schemas.microsoft.com/office/drawing/2014/main" id="{F9B4EFBB-3C19-4225-8B81-20FAE00BBB28}"/>
              </a:ext>
            </a:extLst>
          </p:cNvPr>
          <p:cNvSpPr>
            <a:spLocks noGrp="1" noChangeAspect="1"/>
          </p:cNvSpPr>
          <p:nvPr>
            <p:ph type="body" sz="quarter" idx="10" hasCustomPrompt="1"/>
          </p:nvPr>
        </p:nvSpPr>
        <p:spPr>
          <a:xfrm>
            <a:off x="259917" y="262659"/>
            <a:ext cx="504000" cy="504000"/>
          </a:xfrm>
          <a:blipFill>
            <a:blip r:embed="rId2" cstate="email">
              <a:extLst>
                <a:ext uri="{28A0092B-C50C-407E-A947-70E740481C1C}">
                  <a14:useLocalDpi xmlns:a14="http://schemas.microsoft.com/office/drawing/2010/main"/>
                </a:ext>
              </a:extLst>
            </a:blip>
            <a:stretch>
              <a:fillRect/>
            </a:stretch>
          </a:blipFill>
          <a:ln>
            <a:solidFill>
              <a:srgbClr val="FFFFFF">
                <a:alpha val="0"/>
              </a:srgbClr>
            </a:solidFill>
          </a:ln>
        </p:spPr>
        <p:txBody>
          <a:bodyPr/>
          <a:lstStyle>
            <a:lvl1pPr marL="0" indent="0">
              <a:lnSpc>
                <a:spcPct val="100000"/>
              </a:lnSpc>
              <a:spcBef>
                <a:spcPts val="0"/>
              </a:spcBef>
              <a:buFontTx/>
              <a:buNone/>
              <a:defRPr sz="100"/>
            </a:lvl1pPr>
          </a:lstStyle>
          <a:p>
            <a:pPr lvl="0"/>
            <a:r>
              <a:rPr lang="en-GB" noProof="0"/>
              <a:t>.</a:t>
            </a:r>
          </a:p>
          <a:p>
            <a:pPr lvl="0"/>
            <a:endParaRPr lang="en-GB" noProof="0"/>
          </a:p>
        </p:txBody>
      </p:sp>
      <p:sp>
        <p:nvSpPr>
          <p:cNvPr id="4" name="Rektangel 3">
            <a:extLst>
              <a:ext uri="{FF2B5EF4-FFF2-40B4-BE49-F238E27FC236}">
                <a16:creationId xmlns:a16="http://schemas.microsoft.com/office/drawing/2014/main" id="{8D20A69E-B8A7-4EB8-9640-CFF681BD9E42}"/>
              </a:ext>
            </a:extLst>
          </p:cNvPr>
          <p:cNvSpPr/>
          <p:nvPr userDrawn="1"/>
        </p:nvSpPr>
        <p:spPr>
          <a:xfrm>
            <a:off x="-2088107" y="24063"/>
            <a:ext cx="2003883" cy="874085"/>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198835" algn="l"/>
              </a:tabLst>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Full page image</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 On this template, you can, for example, insert a full page picture or a film.</a:t>
            </a:r>
          </a:p>
        </p:txBody>
      </p:sp>
    </p:spTree>
    <p:extLst>
      <p:ext uri="{BB962C8B-B14F-4D97-AF65-F5344CB8AC3E}">
        <p14:creationId xmlns:p14="http://schemas.microsoft.com/office/powerpoint/2010/main" val="125928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entred objects">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D73A66CF-1C52-44FE-85C6-604CF9819DFD}"/>
              </a:ext>
            </a:extLst>
          </p:cNvPr>
          <p:cNvSpPr>
            <a:spLocks noGrp="1"/>
          </p:cNvSpPr>
          <p:nvPr>
            <p:ph type="body" sz="quarter" idx="11" hasCustomPrompt="1"/>
          </p:nvPr>
        </p:nvSpPr>
        <p:spPr>
          <a:xfrm>
            <a:off x="758825" y="3573754"/>
            <a:ext cx="5205413" cy="260350"/>
          </a:xfrm>
        </p:spPr>
        <p:txBody>
          <a:bodyPr/>
          <a:lstStyle>
            <a:lvl1pPr marL="0" indent="0" algn="ctr">
              <a:lnSpc>
                <a:spcPts val="1200"/>
              </a:lnSpc>
              <a:spcBef>
                <a:spcPts val="0"/>
              </a:spcBef>
              <a:buFontTx/>
              <a:buNone/>
              <a:defRPr sz="1000"/>
            </a:lvl1pPr>
          </a:lstStyle>
          <a:p>
            <a:pPr lvl="0"/>
            <a:r>
              <a:rPr lang="en-GB" noProof="0"/>
              <a:t>Caption</a:t>
            </a:r>
          </a:p>
        </p:txBody>
      </p:sp>
      <p:sp>
        <p:nvSpPr>
          <p:cNvPr id="7" name="Platshållare för innehåll 11">
            <a:extLst>
              <a:ext uri="{FF2B5EF4-FFF2-40B4-BE49-F238E27FC236}">
                <a16:creationId xmlns:a16="http://schemas.microsoft.com/office/drawing/2014/main" id="{D77B211B-F194-4A43-BF7A-62F518DA6C4E}"/>
              </a:ext>
            </a:extLst>
          </p:cNvPr>
          <p:cNvSpPr>
            <a:spLocks noGrp="1"/>
          </p:cNvSpPr>
          <p:nvPr>
            <p:ph sz="quarter" idx="12" hasCustomPrompt="1"/>
          </p:nvPr>
        </p:nvSpPr>
        <p:spPr>
          <a:xfrm>
            <a:off x="768927" y="1278080"/>
            <a:ext cx="5195455" cy="2275611"/>
          </a:xfrm>
        </p:spPr>
        <p:txBody>
          <a:bodyPr tIns="180000"/>
          <a:lstStyle>
            <a:lvl1pPr marL="0" indent="0" algn="ctr">
              <a:buNone/>
              <a:defRPr sz="2000"/>
            </a:lvl1pPr>
            <a:lvl2pPr algn="ctr">
              <a:defRPr/>
            </a:lvl2pPr>
            <a:lvl3pPr algn="ctr">
              <a:defRPr/>
            </a:lvl3pPr>
            <a:lvl4pPr algn="ctr">
              <a:defRPr/>
            </a:lvl4pPr>
            <a:lvl5pPr algn="ctr">
              <a:defRPr/>
            </a:lvl5pPr>
          </a:lstStyle>
          <a:p>
            <a:pPr lvl="0"/>
            <a:r>
              <a:rPr lang="en-GB" noProof="0"/>
              <a:t>Object</a:t>
            </a:r>
          </a:p>
        </p:txBody>
      </p:sp>
      <p:sp>
        <p:nvSpPr>
          <p:cNvPr id="11" name="Platshållare för text 8">
            <a:extLst>
              <a:ext uri="{FF2B5EF4-FFF2-40B4-BE49-F238E27FC236}">
                <a16:creationId xmlns:a16="http://schemas.microsoft.com/office/drawing/2014/main" id="{05FC7AEF-5E77-4E7B-90F2-4920904C6E8C}"/>
              </a:ext>
            </a:extLst>
          </p:cNvPr>
          <p:cNvSpPr>
            <a:spLocks noGrp="1"/>
          </p:cNvSpPr>
          <p:nvPr>
            <p:ph type="body" sz="quarter" idx="13" hasCustomPrompt="1"/>
          </p:nvPr>
        </p:nvSpPr>
        <p:spPr>
          <a:xfrm>
            <a:off x="6228439" y="3573754"/>
            <a:ext cx="5205413" cy="260350"/>
          </a:xfrm>
        </p:spPr>
        <p:txBody>
          <a:bodyPr/>
          <a:lstStyle>
            <a:lvl1pPr marL="0" indent="0" algn="ctr">
              <a:lnSpc>
                <a:spcPts val="1200"/>
              </a:lnSpc>
              <a:spcBef>
                <a:spcPts val="0"/>
              </a:spcBef>
              <a:buFontTx/>
              <a:buNone/>
              <a:defRPr sz="1000"/>
            </a:lvl1pPr>
          </a:lstStyle>
          <a:p>
            <a:pPr lvl="0"/>
            <a:r>
              <a:rPr lang="en-GB" noProof="0"/>
              <a:t>Caption</a:t>
            </a:r>
          </a:p>
        </p:txBody>
      </p:sp>
      <p:sp>
        <p:nvSpPr>
          <p:cNvPr id="12" name="Platshållare för innehåll 11">
            <a:extLst>
              <a:ext uri="{FF2B5EF4-FFF2-40B4-BE49-F238E27FC236}">
                <a16:creationId xmlns:a16="http://schemas.microsoft.com/office/drawing/2014/main" id="{9B70EFF5-103B-40E9-9FCD-4568DC92A59B}"/>
              </a:ext>
            </a:extLst>
          </p:cNvPr>
          <p:cNvSpPr>
            <a:spLocks noGrp="1"/>
          </p:cNvSpPr>
          <p:nvPr>
            <p:ph sz="quarter" idx="14" hasCustomPrompt="1"/>
          </p:nvPr>
        </p:nvSpPr>
        <p:spPr>
          <a:xfrm>
            <a:off x="6238541" y="1278080"/>
            <a:ext cx="5195455" cy="2275611"/>
          </a:xfrm>
        </p:spPr>
        <p:txBody>
          <a:bodyPr tIns="180000"/>
          <a:lstStyle>
            <a:lvl1pPr marL="0" indent="0" algn="ctr">
              <a:buNone/>
              <a:defRPr sz="2000"/>
            </a:lvl1pPr>
            <a:lvl2pPr algn="ctr">
              <a:defRPr/>
            </a:lvl2pPr>
            <a:lvl3pPr algn="ctr">
              <a:defRPr/>
            </a:lvl3pPr>
            <a:lvl4pPr algn="ctr">
              <a:defRPr/>
            </a:lvl4pPr>
            <a:lvl5pPr algn="ctr">
              <a:defRPr/>
            </a:lvl5pPr>
          </a:lstStyle>
          <a:p>
            <a:pPr lvl="0"/>
            <a:r>
              <a:rPr lang="en-GB" noProof="0"/>
              <a:t>Object</a:t>
            </a:r>
          </a:p>
        </p:txBody>
      </p:sp>
      <p:sp>
        <p:nvSpPr>
          <p:cNvPr id="13" name="Platshållare för text 8">
            <a:extLst>
              <a:ext uri="{FF2B5EF4-FFF2-40B4-BE49-F238E27FC236}">
                <a16:creationId xmlns:a16="http://schemas.microsoft.com/office/drawing/2014/main" id="{1864F0BA-6C86-464C-8797-E2A18CE9C27B}"/>
              </a:ext>
            </a:extLst>
          </p:cNvPr>
          <p:cNvSpPr>
            <a:spLocks noGrp="1"/>
          </p:cNvSpPr>
          <p:nvPr>
            <p:ph type="body" sz="quarter" idx="15" hasCustomPrompt="1"/>
          </p:nvPr>
        </p:nvSpPr>
        <p:spPr>
          <a:xfrm>
            <a:off x="758825" y="6212779"/>
            <a:ext cx="5205413" cy="260350"/>
          </a:xfrm>
        </p:spPr>
        <p:txBody>
          <a:bodyPr/>
          <a:lstStyle>
            <a:lvl1pPr marL="0" indent="0" algn="ctr">
              <a:lnSpc>
                <a:spcPts val="1200"/>
              </a:lnSpc>
              <a:spcBef>
                <a:spcPts val="0"/>
              </a:spcBef>
              <a:buFontTx/>
              <a:buNone/>
              <a:defRPr sz="1000"/>
            </a:lvl1pPr>
          </a:lstStyle>
          <a:p>
            <a:pPr lvl="0"/>
            <a:r>
              <a:rPr lang="en-GB" noProof="0"/>
              <a:t>Caption</a:t>
            </a:r>
          </a:p>
        </p:txBody>
      </p:sp>
      <p:sp>
        <p:nvSpPr>
          <p:cNvPr id="14" name="Platshållare för innehåll 11">
            <a:extLst>
              <a:ext uri="{FF2B5EF4-FFF2-40B4-BE49-F238E27FC236}">
                <a16:creationId xmlns:a16="http://schemas.microsoft.com/office/drawing/2014/main" id="{CFA737C2-22B0-4972-A655-E0EBC3CE4BE8}"/>
              </a:ext>
            </a:extLst>
          </p:cNvPr>
          <p:cNvSpPr>
            <a:spLocks noGrp="1"/>
          </p:cNvSpPr>
          <p:nvPr>
            <p:ph sz="quarter" idx="16" hasCustomPrompt="1"/>
          </p:nvPr>
        </p:nvSpPr>
        <p:spPr>
          <a:xfrm>
            <a:off x="768927" y="3917105"/>
            <a:ext cx="5195455" cy="2275611"/>
          </a:xfrm>
        </p:spPr>
        <p:txBody>
          <a:bodyPr tIns="180000"/>
          <a:lstStyle>
            <a:lvl1pPr marL="0" indent="0" algn="ctr">
              <a:buNone/>
              <a:defRPr sz="2000"/>
            </a:lvl1pPr>
            <a:lvl2pPr algn="ctr">
              <a:defRPr/>
            </a:lvl2pPr>
            <a:lvl3pPr algn="ctr">
              <a:defRPr/>
            </a:lvl3pPr>
            <a:lvl4pPr algn="ctr">
              <a:defRPr/>
            </a:lvl4pPr>
            <a:lvl5pPr algn="ctr">
              <a:defRPr/>
            </a:lvl5pPr>
          </a:lstStyle>
          <a:p>
            <a:pPr lvl="0"/>
            <a:r>
              <a:rPr lang="en-GB" noProof="0"/>
              <a:t>Object</a:t>
            </a:r>
          </a:p>
        </p:txBody>
      </p:sp>
      <p:sp>
        <p:nvSpPr>
          <p:cNvPr id="15" name="Platshållare för text 8">
            <a:extLst>
              <a:ext uri="{FF2B5EF4-FFF2-40B4-BE49-F238E27FC236}">
                <a16:creationId xmlns:a16="http://schemas.microsoft.com/office/drawing/2014/main" id="{9CF59FF9-6AD4-4F26-B597-EC8568D9F523}"/>
              </a:ext>
            </a:extLst>
          </p:cNvPr>
          <p:cNvSpPr>
            <a:spLocks noGrp="1"/>
          </p:cNvSpPr>
          <p:nvPr>
            <p:ph type="body" sz="quarter" idx="17" hasCustomPrompt="1"/>
          </p:nvPr>
        </p:nvSpPr>
        <p:spPr>
          <a:xfrm>
            <a:off x="6228439" y="6212779"/>
            <a:ext cx="5205413" cy="260350"/>
          </a:xfrm>
        </p:spPr>
        <p:txBody>
          <a:bodyPr/>
          <a:lstStyle>
            <a:lvl1pPr marL="0" indent="0" algn="ctr">
              <a:lnSpc>
                <a:spcPts val="1200"/>
              </a:lnSpc>
              <a:spcBef>
                <a:spcPts val="0"/>
              </a:spcBef>
              <a:buFontTx/>
              <a:buNone/>
              <a:defRPr sz="1000"/>
            </a:lvl1pPr>
          </a:lstStyle>
          <a:p>
            <a:pPr lvl="0"/>
            <a:r>
              <a:rPr lang="en-GB" noProof="0"/>
              <a:t>Caption</a:t>
            </a:r>
          </a:p>
        </p:txBody>
      </p:sp>
      <p:sp>
        <p:nvSpPr>
          <p:cNvPr id="16" name="Platshållare för innehåll 11">
            <a:extLst>
              <a:ext uri="{FF2B5EF4-FFF2-40B4-BE49-F238E27FC236}">
                <a16:creationId xmlns:a16="http://schemas.microsoft.com/office/drawing/2014/main" id="{305AD0E1-5ECD-4AE7-B74F-E4C33179C4AF}"/>
              </a:ext>
            </a:extLst>
          </p:cNvPr>
          <p:cNvSpPr>
            <a:spLocks noGrp="1"/>
          </p:cNvSpPr>
          <p:nvPr>
            <p:ph sz="quarter" idx="18" hasCustomPrompt="1"/>
          </p:nvPr>
        </p:nvSpPr>
        <p:spPr>
          <a:xfrm>
            <a:off x="6238541" y="3917105"/>
            <a:ext cx="5195455" cy="2275611"/>
          </a:xfrm>
        </p:spPr>
        <p:txBody>
          <a:bodyPr tIns="180000"/>
          <a:lstStyle>
            <a:lvl1pPr marL="0" indent="0" algn="ctr">
              <a:buNone/>
              <a:defRPr sz="2000"/>
            </a:lvl1pPr>
            <a:lvl2pPr algn="ctr">
              <a:defRPr/>
            </a:lvl2pPr>
            <a:lvl3pPr algn="ctr">
              <a:defRPr/>
            </a:lvl3pPr>
            <a:lvl4pPr algn="ctr">
              <a:defRPr/>
            </a:lvl4pPr>
            <a:lvl5pPr algn="ctr">
              <a:defRPr/>
            </a:lvl5pPr>
          </a:lstStyle>
          <a:p>
            <a:pPr lvl="0"/>
            <a:r>
              <a:rPr lang="en-GB" noProof="0"/>
              <a:t>Object</a:t>
            </a:r>
          </a:p>
        </p:txBody>
      </p:sp>
      <p:sp>
        <p:nvSpPr>
          <p:cNvPr id="10" name="Rektangel 9">
            <a:extLst>
              <a:ext uri="{FF2B5EF4-FFF2-40B4-BE49-F238E27FC236}">
                <a16:creationId xmlns:a16="http://schemas.microsoft.com/office/drawing/2014/main" id="{67EF4E7C-C7CD-4699-97EF-2CC794367847}"/>
              </a:ext>
            </a:extLst>
          </p:cNvPr>
          <p:cNvSpPr/>
          <p:nvPr userDrawn="1"/>
        </p:nvSpPr>
        <p:spPr>
          <a:xfrm>
            <a:off x="-2074460" y="24063"/>
            <a:ext cx="1990236" cy="1862176"/>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63104" algn="l"/>
                <a:tab pos="198835" algn="l"/>
              </a:tabLst>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4 centred objects: </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space for four objects, each with their own caption, centred. This is good for when you want to compare pictures from different years etc. If you need to create more or fewer boxes, you can copy or delete placeholders.</a:t>
            </a:r>
          </a:p>
        </p:txBody>
      </p:sp>
    </p:spTree>
    <p:extLst>
      <p:ext uri="{BB962C8B-B14F-4D97-AF65-F5344CB8AC3E}">
        <p14:creationId xmlns:p14="http://schemas.microsoft.com/office/powerpoint/2010/main" val="70356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images, set left">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D73A66CF-1C52-44FE-85C6-604CF9819DFD}"/>
              </a:ext>
            </a:extLst>
          </p:cNvPr>
          <p:cNvSpPr>
            <a:spLocks noGrp="1"/>
          </p:cNvSpPr>
          <p:nvPr>
            <p:ph type="body" sz="quarter" idx="11" hasCustomPrompt="1"/>
          </p:nvPr>
        </p:nvSpPr>
        <p:spPr>
          <a:xfrm>
            <a:off x="758825" y="3573754"/>
            <a:ext cx="5205413" cy="260350"/>
          </a:xfrm>
        </p:spPr>
        <p:txBody>
          <a:bodyPr/>
          <a:lstStyle>
            <a:lvl1pPr marL="0" indent="0">
              <a:lnSpc>
                <a:spcPts val="1200"/>
              </a:lnSpc>
              <a:spcBef>
                <a:spcPts val="0"/>
              </a:spcBef>
              <a:buFontTx/>
              <a:buNone/>
              <a:defRPr sz="1000"/>
            </a:lvl1pPr>
          </a:lstStyle>
          <a:p>
            <a:pPr lvl="0"/>
            <a:r>
              <a:rPr lang="en-GB" noProof="0"/>
              <a:t>Caption</a:t>
            </a:r>
          </a:p>
        </p:txBody>
      </p:sp>
      <p:sp>
        <p:nvSpPr>
          <p:cNvPr id="11" name="Platshållare för text 8">
            <a:extLst>
              <a:ext uri="{FF2B5EF4-FFF2-40B4-BE49-F238E27FC236}">
                <a16:creationId xmlns:a16="http://schemas.microsoft.com/office/drawing/2014/main" id="{05FC7AEF-5E77-4E7B-90F2-4920904C6E8C}"/>
              </a:ext>
            </a:extLst>
          </p:cNvPr>
          <p:cNvSpPr>
            <a:spLocks noGrp="1"/>
          </p:cNvSpPr>
          <p:nvPr>
            <p:ph type="body" sz="quarter" idx="13" hasCustomPrompt="1"/>
          </p:nvPr>
        </p:nvSpPr>
        <p:spPr>
          <a:xfrm>
            <a:off x="6228439" y="3573754"/>
            <a:ext cx="5205413" cy="260350"/>
          </a:xfrm>
        </p:spPr>
        <p:txBody>
          <a:bodyPr/>
          <a:lstStyle>
            <a:lvl1pPr marL="0" indent="0">
              <a:lnSpc>
                <a:spcPts val="1200"/>
              </a:lnSpc>
              <a:spcBef>
                <a:spcPts val="0"/>
              </a:spcBef>
              <a:buFontTx/>
              <a:buNone/>
              <a:defRPr sz="1000"/>
            </a:lvl1pPr>
          </a:lstStyle>
          <a:p>
            <a:pPr lvl="0"/>
            <a:r>
              <a:rPr lang="en-GB" noProof="0"/>
              <a:t>Caption</a:t>
            </a:r>
          </a:p>
        </p:txBody>
      </p:sp>
      <p:sp>
        <p:nvSpPr>
          <p:cNvPr id="13" name="Platshållare för text 8">
            <a:extLst>
              <a:ext uri="{FF2B5EF4-FFF2-40B4-BE49-F238E27FC236}">
                <a16:creationId xmlns:a16="http://schemas.microsoft.com/office/drawing/2014/main" id="{1864F0BA-6C86-464C-8797-E2A18CE9C27B}"/>
              </a:ext>
            </a:extLst>
          </p:cNvPr>
          <p:cNvSpPr>
            <a:spLocks noGrp="1"/>
          </p:cNvSpPr>
          <p:nvPr>
            <p:ph type="body" sz="quarter" idx="15" hasCustomPrompt="1"/>
          </p:nvPr>
        </p:nvSpPr>
        <p:spPr>
          <a:xfrm>
            <a:off x="758825" y="6212779"/>
            <a:ext cx="5205413" cy="260350"/>
          </a:xfrm>
        </p:spPr>
        <p:txBody>
          <a:bodyPr/>
          <a:lstStyle>
            <a:lvl1pPr marL="0" indent="0">
              <a:lnSpc>
                <a:spcPts val="1200"/>
              </a:lnSpc>
              <a:spcBef>
                <a:spcPts val="0"/>
              </a:spcBef>
              <a:buFontTx/>
              <a:buNone/>
              <a:defRPr sz="1000"/>
            </a:lvl1pPr>
          </a:lstStyle>
          <a:p>
            <a:pPr lvl="0"/>
            <a:r>
              <a:rPr lang="en-GB" noProof="0"/>
              <a:t>Caption</a:t>
            </a:r>
          </a:p>
        </p:txBody>
      </p:sp>
      <p:sp>
        <p:nvSpPr>
          <p:cNvPr id="15" name="Platshållare för text 8">
            <a:extLst>
              <a:ext uri="{FF2B5EF4-FFF2-40B4-BE49-F238E27FC236}">
                <a16:creationId xmlns:a16="http://schemas.microsoft.com/office/drawing/2014/main" id="{9CF59FF9-6AD4-4F26-B597-EC8568D9F523}"/>
              </a:ext>
            </a:extLst>
          </p:cNvPr>
          <p:cNvSpPr>
            <a:spLocks noGrp="1"/>
          </p:cNvSpPr>
          <p:nvPr>
            <p:ph type="body" sz="quarter" idx="17" hasCustomPrompt="1"/>
          </p:nvPr>
        </p:nvSpPr>
        <p:spPr>
          <a:xfrm>
            <a:off x="6228439" y="6212779"/>
            <a:ext cx="5205413" cy="260350"/>
          </a:xfrm>
        </p:spPr>
        <p:txBody>
          <a:bodyPr/>
          <a:lstStyle>
            <a:lvl1pPr marL="0" indent="0">
              <a:lnSpc>
                <a:spcPts val="1200"/>
              </a:lnSpc>
              <a:spcBef>
                <a:spcPts val="0"/>
              </a:spcBef>
              <a:buFontTx/>
              <a:buNone/>
              <a:defRPr sz="1000"/>
            </a:lvl1pPr>
          </a:lstStyle>
          <a:p>
            <a:pPr lvl="0"/>
            <a:r>
              <a:rPr lang="en-GB" noProof="0"/>
              <a:t>Caption</a:t>
            </a:r>
          </a:p>
        </p:txBody>
      </p:sp>
      <p:sp>
        <p:nvSpPr>
          <p:cNvPr id="10" name="Rektangel 9">
            <a:extLst>
              <a:ext uri="{FF2B5EF4-FFF2-40B4-BE49-F238E27FC236}">
                <a16:creationId xmlns:a16="http://schemas.microsoft.com/office/drawing/2014/main" id="{67EF4E7C-C7CD-4699-97EF-2CC794367847}"/>
              </a:ext>
            </a:extLst>
          </p:cNvPr>
          <p:cNvSpPr/>
          <p:nvPr userDrawn="1"/>
        </p:nvSpPr>
        <p:spPr>
          <a:xfrm>
            <a:off x="-2074460" y="24063"/>
            <a:ext cx="1990236" cy="1862176"/>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63104" algn="l"/>
                <a:tab pos="198835" algn="l"/>
              </a:tabLst>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4 images, set left: </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space for four images, each with a caption, aligned to the left. Good when you want to compare pictures from different years etc. If you need to create more or fewer boxes, you can copy or delete placeholders.</a:t>
            </a:r>
          </a:p>
        </p:txBody>
      </p:sp>
      <p:sp>
        <p:nvSpPr>
          <p:cNvPr id="17" name="Platshållare för bild 2">
            <a:extLst>
              <a:ext uri="{FF2B5EF4-FFF2-40B4-BE49-F238E27FC236}">
                <a16:creationId xmlns:a16="http://schemas.microsoft.com/office/drawing/2014/main" id="{D8502A16-AA19-4E0B-AD6C-FDF13805494A}"/>
              </a:ext>
            </a:extLst>
          </p:cNvPr>
          <p:cNvSpPr>
            <a:spLocks noGrp="1"/>
          </p:cNvSpPr>
          <p:nvPr>
            <p:ph type="pic" sz="quarter" idx="19" hasCustomPrompt="1"/>
          </p:nvPr>
        </p:nvSpPr>
        <p:spPr>
          <a:xfrm>
            <a:off x="776288" y="1273843"/>
            <a:ext cx="5187950" cy="2233613"/>
          </a:xfrm>
        </p:spPr>
        <p:txBody>
          <a:bodyPr/>
          <a:lstStyle>
            <a:lvl1pPr marL="0" indent="0" algn="ctr">
              <a:buNone/>
              <a:defRPr sz="1600"/>
            </a:lvl1pPr>
          </a:lstStyle>
          <a:p>
            <a:r>
              <a:rPr lang="en-GB" noProof="0"/>
              <a:t>Picture</a:t>
            </a:r>
          </a:p>
        </p:txBody>
      </p:sp>
      <p:sp>
        <p:nvSpPr>
          <p:cNvPr id="20" name="Platshållare för bild 2">
            <a:extLst>
              <a:ext uri="{FF2B5EF4-FFF2-40B4-BE49-F238E27FC236}">
                <a16:creationId xmlns:a16="http://schemas.microsoft.com/office/drawing/2014/main" id="{4F423E97-AED0-44CF-8D1B-7830CB26F377}"/>
              </a:ext>
            </a:extLst>
          </p:cNvPr>
          <p:cNvSpPr>
            <a:spLocks noGrp="1"/>
          </p:cNvSpPr>
          <p:nvPr>
            <p:ph type="pic" sz="quarter" idx="20" hasCustomPrompt="1"/>
          </p:nvPr>
        </p:nvSpPr>
        <p:spPr>
          <a:xfrm>
            <a:off x="6226595" y="1273843"/>
            <a:ext cx="5187950" cy="2233613"/>
          </a:xfrm>
        </p:spPr>
        <p:txBody>
          <a:bodyPr/>
          <a:lstStyle>
            <a:lvl1pPr marL="0" indent="0" algn="ctr">
              <a:buNone/>
              <a:defRPr sz="1600"/>
            </a:lvl1pPr>
          </a:lstStyle>
          <a:p>
            <a:r>
              <a:rPr lang="en-GB" noProof="0"/>
              <a:t>Picture</a:t>
            </a:r>
          </a:p>
        </p:txBody>
      </p:sp>
      <p:sp>
        <p:nvSpPr>
          <p:cNvPr id="23" name="Platshållare för bild 2">
            <a:extLst>
              <a:ext uri="{FF2B5EF4-FFF2-40B4-BE49-F238E27FC236}">
                <a16:creationId xmlns:a16="http://schemas.microsoft.com/office/drawing/2014/main" id="{1F062928-8BD1-4CA5-AA20-E60D0F7671CC}"/>
              </a:ext>
            </a:extLst>
          </p:cNvPr>
          <p:cNvSpPr>
            <a:spLocks noGrp="1"/>
          </p:cNvSpPr>
          <p:nvPr>
            <p:ph type="pic" sz="quarter" idx="21" hasCustomPrompt="1"/>
          </p:nvPr>
        </p:nvSpPr>
        <p:spPr>
          <a:xfrm>
            <a:off x="776288" y="3908808"/>
            <a:ext cx="5187950" cy="2233613"/>
          </a:xfrm>
        </p:spPr>
        <p:txBody>
          <a:bodyPr/>
          <a:lstStyle>
            <a:lvl1pPr marL="0" indent="0" algn="ctr">
              <a:buNone/>
              <a:defRPr sz="1600"/>
            </a:lvl1pPr>
          </a:lstStyle>
          <a:p>
            <a:r>
              <a:rPr lang="en-GB" noProof="0"/>
              <a:t>Picture</a:t>
            </a:r>
          </a:p>
        </p:txBody>
      </p:sp>
      <p:sp>
        <p:nvSpPr>
          <p:cNvPr id="24" name="Platshållare för bild 2">
            <a:extLst>
              <a:ext uri="{FF2B5EF4-FFF2-40B4-BE49-F238E27FC236}">
                <a16:creationId xmlns:a16="http://schemas.microsoft.com/office/drawing/2014/main" id="{BEE2F423-B0EB-442A-AC1F-47493895D003}"/>
              </a:ext>
            </a:extLst>
          </p:cNvPr>
          <p:cNvSpPr>
            <a:spLocks noGrp="1"/>
          </p:cNvSpPr>
          <p:nvPr>
            <p:ph type="pic" sz="quarter" idx="22" hasCustomPrompt="1"/>
          </p:nvPr>
        </p:nvSpPr>
        <p:spPr>
          <a:xfrm>
            <a:off x="6226595" y="3908808"/>
            <a:ext cx="5187950" cy="2233613"/>
          </a:xfrm>
        </p:spPr>
        <p:txBody>
          <a:bodyPr/>
          <a:lstStyle>
            <a:lvl1pPr marL="0" indent="0" algn="ctr">
              <a:buNone/>
              <a:defRPr sz="1600"/>
            </a:lvl1pPr>
          </a:lstStyle>
          <a:p>
            <a:r>
              <a:rPr lang="en-GB" noProof="0"/>
              <a:t>Picture</a:t>
            </a:r>
          </a:p>
        </p:txBody>
      </p:sp>
    </p:spTree>
    <p:extLst>
      <p:ext uri="{BB962C8B-B14F-4D97-AF65-F5344CB8AC3E}">
        <p14:creationId xmlns:p14="http://schemas.microsoft.com/office/powerpoint/2010/main" val="208086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black slide">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44EC2FD-BC9A-48B1-8311-548D1332431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9" name="Rektangel 8">
            <a:extLst>
              <a:ext uri="{FF2B5EF4-FFF2-40B4-BE49-F238E27FC236}">
                <a16:creationId xmlns:a16="http://schemas.microsoft.com/office/drawing/2014/main" id="{F7A80C34-BE5B-48ED-9F8E-B78B0BD14B19}"/>
              </a:ext>
            </a:extLst>
          </p:cNvPr>
          <p:cNvSpPr/>
          <p:nvPr userDrawn="1"/>
        </p:nvSpPr>
        <p:spPr>
          <a:xfrm>
            <a:off x="-2088107" y="24063"/>
            <a:ext cx="2003883" cy="1664558"/>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63104" algn="l"/>
                <a:tab pos="198835" algn="l"/>
              </a:tabLst>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Blank black slide: </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choose this slide to use during a break or insert it if you want to discuss something separate from the presentation. Black pages make the presentation seem less heavy than an image.</a:t>
            </a:r>
          </a:p>
        </p:txBody>
      </p:sp>
    </p:spTree>
    <p:extLst>
      <p:ext uri="{BB962C8B-B14F-4D97-AF65-F5344CB8AC3E}">
        <p14:creationId xmlns:p14="http://schemas.microsoft.com/office/powerpoint/2010/main" val="1572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44EC2FD-BC9A-48B1-8311-548D1332431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1524000" y="2235200"/>
            <a:ext cx="9144000" cy="2387600"/>
          </a:xfrm>
        </p:spPr>
        <p:txBody>
          <a:bodyPr anchor="ctr"/>
          <a:lstStyle>
            <a:lvl1pPr algn="ctr">
              <a:lnSpc>
                <a:spcPts val="5600"/>
              </a:lnSpc>
              <a:defRPr sz="4600">
                <a:solidFill>
                  <a:schemeClr val="bg1"/>
                </a:solidFill>
              </a:defRPr>
            </a:lvl1pPr>
          </a:lstStyle>
          <a:p>
            <a:r>
              <a:rPr lang="en-GB" noProof="0"/>
              <a:t>Section header </a:t>
            </a:r>
          </a:p>
        </p:txBody>
      </p:sp>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10" name="Rektangel 9">
            <a:extLst>
              <a:ext uri="{FF2B5EF4-FFF2-40B4-BE49-F238E27FC236}">
                <a16:creationId xmlns:a16="http://schemas.microsoft.com/office/drawing/2014/main" id="{42B662A0-10BF-4655-924F-2045658ACA81}"/>
              </a:ext>
            </a:extLst>
          </p:cNvPr>
          <p:cNvSpPr/>
          <p:nvPr userDrawn="1"/>
        </p:nvSpPr>
        <p:spPr>
          <a:xfrm>
            <a:off x="-2088107" y="24063"/>
            <a:ext cx="2003883" cy="1269322"/>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63104" algn="l"/>
                <a:tab pos="198835" algn="l"/>
              </a:tabLst>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Section header black page: </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centred white text to write single words, questions or section headers. Black pages make the presentation seem less heavy than an image.</a:t>
            </a:r>
          </a:p>
        </p:txBody>
      </p:sp>
    </p:spTree>
    <p:extLst>
      <p:ext uri="{BB962C8B-B14F-4D97-AF65-F5344CB8AC3E}">
        <p14:creationId xmlns:p14="http://schemas.microsoft.com/office/powerpoint/2010/main" val="322225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5D1907-0D70-4CB2-988F-97D44F560C23}"/>
              </a:ext>
            </a:extLst>
          </p:cNvPr>
          <p:cNvSpPr>
            <a:spLocks noGrp="1"/>
          </p:cNvSpPr>
          <p:nvPr>
            <p:ph type="title" hasCustomPrompt="1"/>
          </p:nvPr>
        </p:nvSpPr>
        <p:spPr>
          <a:xfrm>
            <a:off x="755071" y="887104"/>
            <a:ext cx="8181111" cy="1529246"/>
          </a:xfrm>
        </p:spPr>
        <p:txBody>
          <a:bodyPr/>
          <a:lstStyle>
            <a:lvl1pPr>
              <a:defRPr/>
            </a:lvl1pPr>
          </a:lstStyle>
          <a:p>
            <a:r>
              <a:rPr lang="en-GB" noProof="0"/>
              <a:t>Header</a:t>
            </a:r>
          </a:p>
        </p:txBody>
      </p:sp>
      <p:sp>
        <p:nvSpPr>
          <p:cNvPr id="7" name="Platshållare för text 6">
            <a:extLst>
              <a:ext uri="{FF2B5EF4-FFF2-40B4-BE49-F238E27FC236}">
                <a16:creationId xmlns:a16="http://schemas.microsoft.com/office/drawing/2014/main" id="{1DA38726-4B59-42B1-BEB5-BAF39E474F7C}"/>
              </a:ext>
            </a:extLst>
          </p:cNvPr>
          <p:cNvSpPr>
            <a:spLocks noGrp="1"/>
          </p:cNvSpPr>
          <p:nvPr>
            <p:ph type="body" sz="quarter" idx="10" hasCustomPrompt="1"/>
          </p:nvPr>
        </p:nvSpPr>
        <p:spPr>
          <a:xfrm>
            <a:off x="758825" y="3195449"/>
            <a:ext cx="6501784" cy="2427429"/>
          </a:xfrm>
        </p:spPr>
        <p:txBody>
          <a:bodyPr/>
          <a:lstStyle>
            <a:lvl1pPr marL="0" indent="0">
              <a:lnSpc>
                <a:spcPct val="100000"/>
              </a:lnSpc>
              <a:spcBef>
                <a:spcPts val="0"/>
              </a:spcBef>
              <a:buNone/>
              <a:defRPr sz="1600"/>
            </a:lvl1pPr>
          </a:lstStyle>
          <a:p>
            <a:pPr lvl="0"/>
            <a:r>
              <a:rPr lang="en-GB" noProof="0"/>
              <a:t>Name Lastname, phone, mail</a:t>
            </a:r>
            <a:br>
              <a:rPr lang="en-GB" noProof="0"/>
            </a:br>
            <a:r>
              <a:rPr lang="en-GB" noProof="0"/>
              <a:t>webbadres</a:t>
            </a:r>
          </a:p>
        </p:txBody>
      </p:sp>
      <p:pic>
        <p:nvPicPr>
          <p:cNvPr id="4" name="Bildobjekt 3">
            <a:extLst>
              <a:ext uri="{FF2B5EF4-FFF2-40B4-BE49-F238E27FC236}">
                <a16:creationId xmlns:a16="http://schemas.microsoft.com/office/drawing/2014/main" id="{161E3A8A-3263-4EE6-96EF-548DE911957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033200" y="7200"/>
            <a:ext cx="2250000" cy="6824702"/>
          </a:xfrm>
          <a:prstGeom prst="rect">
            <a:avLst/>
          </a:prstGeom>
        </p:spPr>
      </p:pic>
      <p:sp>
        <p:nvSpPr>
          <p:cNvPr id="10" name="Rektangel 9">
            <a:extLst>
              <a:ext uri="{FF2B5EF4-FFF2-40B4-BE49-F238E27FC236}">
                <a16:creationId xmlns:a16="http://schemas.microsoft.com/office/drawing/2014/main" id="{6297439C-DE2D-4496-B897-CC792D86B486}"/>
              </a:ext>
            </a:extLst>
          </p:cNvPr>
          <p:cNvSpPr/>
          <p:nvPr userDrawn="1"/>
        </p:nvSpPr>
        <p:spPr>
          <a:xfrm>
            <a:off x="-2033516" y="24063"/>
            <a:ext cx="1949292" cy="1071704"/>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tabLst>
                <a:tab pos="198835" algn="l"/>
              </a:tabLst>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Final slide</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 insert contact details or what you want people to remember when the presentation has finished.</a:t>
            </a:r>
          </a:p>
        </p:txBody>
      </p:sp>
      <p:sp>
        <p:nvSpPr>
          <p:cNvPr id="11" name="Platshållare för text 6">
            <a:extLst>
              <a:ext uri="{FF2B5EF4-FFF2-40B4-BE49-F238E27FC236}">
                <a16:creationId xmlns:a16="http://schemas.microsoft.com/office/drawing/2014/main" id="{732D95E5-095E-4AF8-A88F-8D008694B3C7}"/>
              </a:ext>
            </a:extLst>
          </p:cNvPr>
          <p:cNvSpPr>
            <a:spLocks noGrp="1"/>
          </p:cNvSpPr>
          <p:nvPr>
            <p:ph type="body" sz="quarter" idx="12" hasCustomPrompt="1"/>
          </p:nvPr>
        </p:nvSpPr>
        <p:spPr>
          <a:xfrm>
            <a:off x="758825" y="2868783"/>
            <a:ext cx="6501784" cy="291089"/>
          </a:xfrm>
        </p:spPr>
        <p:txBody>
          <a:bodyPr anchor="b"/>
          <a:lstStyle>
            <a:lvl1pPr marL="0" indent="0">
              <a:lnSpc>
                <a:spcPts val="2400"/>
              </a:lnSpc>
              <a:spcBef>
                <a:spcPts val="0"/>
              </a:spcBef>
              <a:buNone/>
              <a:defRPr sz="1600" cap="all" baseline="0"/>
            </a:lvl1pPr>
          </a:lstStyle>
          <a:p>
            <a:r>
              <a:rPr lang="en-GB" sz="1600" noProof="0"/>
              <a:t>contact details:</a:t>
            </a:r>
          </a:p>
        </p:txBody>
      </p:sp>
    </p:spTree>
    <p:extLst>
      <p:ext uri="{BB962C8B-B14F-4D97-AF65-F5344CB8AC3E}">
        <p14:creationId xmlns:p14="http://schemas.microsoft.com/office/powerpoint/2010/main" val="314759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and chapter slide – klorofyll">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8C5A01F-3658-46AC-A1DE-8445AEAB0A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5459" y="3148601"/>
            <a:ext cx="9144000" cy="2387600"/>
          </a:xfrm>
        </p:spPr>
        <p:txBody>
          <a:bodyPr anchor="b"/>
          <a:lstStyle>
            <a:lvl1pPr algn="l">
              <a:lnSpc>
                <a:spcPts val="5600"/>
              </a:lnSpc>
              <a:defRPr sz="4600">
                <a:solidFill>
                  <a:schemeClr val="bg1"/>
                </a:solidFill>
              </a:defRPr>
            </a:lvl1pPr>
          </a:lstStyle>
          <a:p>
            <a:r>
              <a:rPr lang="en-GB" noProof="0"/>
              <a:t>Title and chapter slide</a:t>
            </a:r>
          </a:p>
        </p:txBody>
      </p:sp>
      <p:sp>
        <p:nvSpPr>
          <p:cNvPr id="3"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5459" y="5725391"/>
            <a:ext cx="9144000" cy="581891"/>
          </a:xfrm>
        </p:spPr>
        <p:txBody>
          <a:bodyPr/>
          <a:lstStyle>
            <a:lvl1pPr marL="0" indent="0" algn="l">
              <a:lnSpc>
                <a:spcPct val="100000"/>
              </a:lnSpc>
              <a:spcBef>
                <a:spcPts val="0"/>
              </a:spcBef>
              <a:buNone/>
              <a:defRPr sz="1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Name, organisation</a:t>
            </a:r>
          </a:p>
        </p:txBody>
      </p:sp>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17" name="Rektangel 16">
            <a:extLst>
              <a:ext uri="{FF2B5EF4-FFF2-40B4-BE49-F238E27FC236}">
                <a16:creationId xmlns:a16="http://schemas.microsoft.com/office/drawing/2014/main" id="{CF59F3B0-1A21-4D08-96F8-33B3411C5648}"/>
              </a:ext>
            </a:extLst>
          </p:cNvPr>
          <p:cNvSpPr/>
          <p:nvPr userDrawn="1"/>
        </p:nvSpPr>
        <p:spPr>
          <a:xfrm>
            <a:off x="-2129051" y="24063"/>
            <a:ext cx="2044827" cy="2059795"/>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Title and chapter slide</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 </a:t>
            </a:r>
            <a:b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b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five colours. This is where you insert the title of the presentation, your name and who you are. This template can also be used as a chapter slide where you insert the name of the section or meeting point in the title field.</a:t>
            </a:r>
          </a:p>
        </p:txBody>
      </p:sp>
    </p:spTree>
    <p:extLst>
      <p:ext uri="{BB962C8B-B14F-4D97-AF65-F5344CB8AC3E}">
        <p14:creationId xmlns:p14="http://schemas.microsoft.com/office/powerpoint/2010/main" val="765070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and chapter slide – äpple">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8C5A01F-3658-46AC-A1DE-8445AEAB0A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5459" y="3148601"/>
            <a:ext cx="9144000" cy="2387600"/>
          </a:xfrm>
        </p:spPr>
        <p:txBody>
          <a:bodyPr anchor="b"/>
          <a:lstStyle>
            <a:lvl1pPr algn="l">
              <a:lnSpc>
                <a:spcPts val="5600"/>
              </a:lnSpc>
              <a:defRPr sz="4600">
                <a:solidFill>
                  <a:schemeClr val="tx1"/>
                </a:solidFill>
              </a:defRPr>
            </a:lvl1pPr>
          </a:lstStyle>
          <a:p>
            <a:r>
              <a:rPr lang="en-GB" noProof="0"/>
              <a:t>Title and chapter slide</a:t>
            </a:r>
          </a:p>
        </p:txBody>
      </p:sp>
      <p:sp>
        <p:nvSpPr>
          <p:cNvPr id="3"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5459" y="5725391"/>
            <a:ext cx="9144000" cy="581891"/>
          </a:xfrm>
        </p:spPr>
        <p:txBody>
          <a:bodyPr/>
          <a:lstStyle>
            <a:lvl1pPr marL="0" indent="0" algn="l">
              <a:lnSpc>
                <a:spcPct val="100000"/>
              </a:lnSpc>
              <a:spcBef>
                <a:spcPts val="0"/>
              </a:spcBef>
              <a:buNone/>
              <a:defRPr sz="15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Name, organisation</a:t>
            </a:r>
          </a:p>
        </p:txBody>
      </p:sp>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17" name="Rektangel 16">
            <a:extLst>
              <a:ext uri="{FF2B5EF4-FFF2-40B4-BE49-F238E27FC236}">
                <a16:creationId xmlns:a16="http://schemas.microsoft.com/office/drawing/2014/main" id="{A869A8FD-7819-4E27-8383-8602F42D8C67}"/>
              </a:ext>
            </a:extLst>
          </p:cNvPr>
          <p:cNvSpPr/>
          <p:nvPr userDrawn="1"/>
        </p:nvSpPr>
        <p:spPr>
          <a:xfrm>
            <a:off x="-2129051" y="24063"/>
            <a:ext cx="2044827" cy="2059795"/>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Title and chapter slide</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 </a:t>
            </a:r>
            <a:b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b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five colours. This is where you insert the title of the presentation, your name and who you are. This template can also be used as a chapter slide where you insert the name of the section or meeting point in the title field.</a:t>
            </a:r>
          </a:p>
        </p:txBody>
      </p:sp>
    </p:spTree>
    <p:extLst>
      <p:ext uri="{BB962C8B-B14F-4D97-AF65-F5344CB8AC3E}">
        <p14:creationId xmlns:p14="http://schemas.microsoft.com/office/powerpoint/2010/main" val="248381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and chapter slide – plommon">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8C5A01F-3658-46AC-A1DE-8445AEAB0A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5459" y="3148601"/>
            <a:ext cx="9144000" cy="2387600"/>
          </a:xfrm>
        </p:spPr>
        <p:txBody>
          <a:bodyPr anchor="b"/>
          <a:lstStyle>
            <a:lvl1pPr algn="l">
              <a:lnSpc>
                <a:spcPts val="5600"/>
              </a:lnSpc>
              <a:defRPr sz="4600">
                <a:solidFill>
                  <a:schemeClr val="bg1"/>
                </a:solidFill>
              </a:defRPr>
            </a:lvl1pPr>
          </a:lstStyle>
          <a:p>
            <a:r>
              <a:rPr lang="en-GB" noProof="0"/>
              <a:t>Title and chapter slide</a:t>
            </a:r>
          </a:p>
        </p:txBody>
      </p:sp>
      <p:sp>
        <p:nvSpPr>
          <p:cNvPr id="3"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5459" y="5725391"/>
            <a:ext cx="9144000" cy="581891"/>
          </a:xfrm>
        </p:spPr>
        <p:txBody>
          <a:bodyPr/>
          <a:lstStyle>
            <a:lvl1pPr marL="0" indent="0" algn="l">
              <a:lnSpc>
                <a:spcPct val="100000"/>
              </a:lnSpc>
              <a:spcBef>
                <a:spcPts val="0"/>
              </a:spcBef>
              <a:buNone/>
              <a:defRPr sz="1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Name, organisation</a:t>
            </a:r>
          </a:p>
        </p:txBody>
      </p:sp>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17" name="Rektangel 16">
            <a:extLst>
              <a:ext uri="{FF2B5EF4-FFF2-40B4-BE49-F238E27FC236}">
                <a16:creationId xmlns:a16="http://schemas.microsoft.com/office/drawing/2014/main" id="{55B6A2C6-5A5E-4C59-9FF4-96A68ADB3B71}"/>
              </a:ext>
            </a:extLst>
          </p:cNvPr>
          <p:cNvSpPr/>
          <p:nvPr userDrawn="1"/>
        </p:nvSpPr>
        <p:spPr>
          <a:xfrm>
            <a:off x="-2129051" y="24063"/>
            <a:ext cx="2044827" cy="2059795"/>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Title and chapter slide</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 </a:t>
            </a:r>
            <a:b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b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five colours. This is where you insert the title of the presentation, your name and who you are. This template can also be used as a chapter slide where you insert the name of the section or meeting point in the title field.</a:t>
            </a:r>
          </a:p>
        </p:txBody>
      </p:sp>
    </p:spTree>
    <p:extLst>
      <p:ext uri="{BB962C8B-B14F-4D97-AF65-F5344CB8AC3E}">
        <p14:creationId xmlns:p14="http://schemas.microsoft.com/office/powerpoint/2010/main" val="349470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and chapter slide – havsvik">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8C5A01F-3658-46AC-A1DE-8445AEAB0A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5459" y="3148601"/>
            <a:ext cx="9144000" cy="2387600"/>
          </a:xfrm>
        </p:spPr>
        <p:txBody>
          <a:bodyPr anchor="b"/>
          <a:lstStyle>
            <a:lvl1pPr algn="l">
              <a:lnSpc>
                <a:spcPts val="5600"/>
              </a:lnSpc>
              <a:defRPr sz="4600">
                <a:solidFill>
                  <a:schemeClr val="bg1"/>
                </a:solidFill>
              </a:defRPr>
            </a:lvl1pPr>
          </a:lstStyle>
          <a:p>
            <a:r>
              <a:rPr lang="en-GB" noProof="0"/>
              <a:t>Title and chapter slide</a:t>
            </a:r>
          </a:p>
        </p:txBody>
      </p:sp>
      <p:sp>
        <p:nvSpPr>
          <p:cNvPr id="3"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5459" y="5725391"/>
            <a:ext cx="9144000" cy="581891"/>
          </a:xfrm>
        </p:spPr>
        <p:txBody>
          <a:bodyPr/>
          <a:lstStyle>
            <a:lvl1pPr marL="0" indent="0" algn="l">
              <a:lnSpc>
                <a:spcPct val="100000"/>
              </a:lnSpc>
              <a:spcBef>
                <a:spcPts val="0"/>
              </a:spcBef>
              <a:buNone/>
              <a:defRPr sz="1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Name, organisation</a:t>
            </a:r>
          </a:p>
        </p:txBody>
      </p:sp>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17" name="Rektangel 16">
            <a:extLst>
              <a:ext uri="{FF2B5EF4-FFF2-40B4-BE49-F238E27FC236}">
                <a16:creationId xmlns:a16="http://schemas.microsoft.com/office/drawing/2014/main" id="{8E950D7F-C06C-4075-BD6B-9B742F936C49}"/>
              </a:ext>
            </a:extLst>
          </p:cNvPr>
          <p:cNvSpPr/>
          <p:nvPr userDrawn="1"/>
        </p:nvSpPr>
        <p:spPr>
          <a:xfrm>
            <a:off x="-2129051" y="24063"/>
            <a:ext cx="2044827" cy="2059795"/>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Title and chapter slide</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 </a:t>
            </a:r>
            <a:b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b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five colours. This is where you insert the title of the presentation, your name and who you are. This template can also be used as a chapter slide where you insert the name of the section or meeting point in the title field.</a:t>
            </a:r>
          </a:p>
        </p:txBody>
      </p:sp>
    </p:spTree>
    <p:extLst>
      <p:ext uri="{BB962C8B-B14F-4D97-AF65-F5344CB8AC3E}">
        <p14:creationId xmlns:p14="http://schemas.microsoft.com/office/powerpoint/2010/main" val="1935739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and chapter slide – sko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8C5A01F-3658-46AC-A1DE-8445AEAB0A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5459" y="3148601"/>
            <a:ext cx="9144000" cy="2387600"/>
          </a:xfrm>
        </p:spPr>
        <p:txBody>
          <a:bodyPr anchor="b"/>
          <a:lstStyle>
            <a:lvl1pPr algn="l">
              <a:lnSpc>
                <a:spcPts val="5600"/>
              </a:lnSpc>
              <a:defRPr sz="4600">
                <a:solidFill>
                  <a:schemeClr val="bg1"/>
                </a:solidFill>
              </a:defRPr>
            </a:lvl1pPr>
          </a:lstStyle>
          <a:p>
            <a:r>
              <a:rPr lang="en-GB" noProof="0"/>
              <a:t>Title and chapter slide</a:t>
            </a:r>
          </a:p>
        </p:txBody>
      </p:sp>
      <p:sp>
        <p:nvSpPr>
          <p:cNvPr id="3"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5459" y="5725391"/>
            <a:ext cx="9144000" cy="581891"/>
          </a:xfrm>
        </p:spPr>
        <p:txBody>
          <a:bodyPr/>
          <a:lstStyle>
            <a:lvl1pPr marL="0" indent="0" algn="l">
              <a:lnSpc>
                <a:spcPct val="100000"/>
              </a:lnSpc>
              <a:spcBef>
                <a:spcPts val="0"/>
              </a:spcBef>
              <a:buNone/>
              <a:defRPr sz="1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Name, organisation</a:t>
            </a:r>
          </a:p>
        </p:txBody>
      </p:sp>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17" name="Rektangel 16">
            <a:extLst>
              <a:ext uri="{FF2B5EF4-FFF2-40B4-BE49-F238E27FC236}">
                <a16:creationId xmlns:a16="http://schemas.microsoft.com/office/drawing/2014/main" id="{38E6F990-5417-4B35-AE8C-59B9F25EA90A}"/>
              </a:ext>
            </a:extLst>
          </p:cNvPr>
          <p:cNvSpPr/>
          <p:nvPr userDrawn="1"/>
        </p:nvSpPr>
        <p:spPr>
          <a:xfrm>
            <a:off x="-2129051" y="24063"/>
            <a:ext cx="2044827" cy="2059795"/>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Title and chapter slide</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 </a:t>
            </a:r>
            <a:b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b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five colours. This is where you insert the title of the presentation, your name and who you are. This template can also be used as a chapter slide where you insert the name of the section or meeting point in the title field.</a:t>
            </a:r>
          </a:p>
        </p:txBody>
      </p:sp>
    </p:spTree>
    <p:extLst>
      <p:ext uri="{BB962C8B-B14F-4D97-AF65-F5344CB8AC3E}">
        <p14:creationId xmlns:p14="http://schemas.microsoft.com/office/powerpoint/2010/main" val="164055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able of contents ">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ED21EC5-62F9-469A-B2AE-D25E125AF6D9}"/>
              </a:ext>
            </a:extLst>
          </p:cNvPr>
          <p:cNvSpPr/>
          <p:nvPr userDrawn="1"/>
        </p:nvSpPr>
        <p:spPr>
          <a:xfrm>
            <a:off x="0" y="0"/>
            <a:ext cx="806823" cy="6858000"/>
          </a:xfrm>
          <a:prstGeom prst="rect">
            <a:avLst/>
          </a:prstGeom>
          <a:solidFill>
            <a:srgbClr val="004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pic>
        <p:nvPicPr>
          <p:cNvPr id="14" name="Bildobjekt 13">
            <a:extLst>
              <a:ext uri="{FF2B5EF4-FFF2-40B4-BE49-F238E27FC236}">
                <a16:creationId xmlns:a16="http://schemas.microsoft.com/office/drawing/2014/main" id="{D077B0EB-C7B7-43AB-8A6A-B3EB0DEE2B2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r="294"/>
          <a:stretch/>
        </p:blipFill>
        <p:spPr>
          <a:xfrm>
            <a:off x="35861" y="0"/>
            <a:ext cx="12156139" cy="6858000"/>
          </a:xfrm>
          <a:prstGeom prst="rect">
            <a:avLst/>
          </a:prstGeom>
        </p:spPr>
      </p:pic>
      <p:sp>
        <p:nvSpPr>
          <p:cNvPr id="2" name="Rubrik 1">
            <a:extLst>
              <a:ext uri="{FF2B5EF4-FFF2-40B4-BE49-F238E27FC236}">
                <a16:creationId xmlns:a16="http://schemas.microsoft.com/office/drawing/2014/main" id="{355D1907-0D70-4CB2-988F-97D44F560C23}"/>
              </a:ext>
            </a:extLst>
          </p:cNvPr>
          <p:cNvSpPr>
            <a:spLocks noGrp="1"/>
          </p:cNvSpPr>
          <p:nvPr>
            <p:ph type="title" hasCustomPrompt="1"/>
          </p:nvPr>
        </p:nvSpPr>
        <p:spPr>
          <a:xfrm>
            <a:off x="755072" y="800100"/>
            <a:ext cx="8669483" cy="880197"/>
          </a:xfrm>
        </p:spPr>
        <p:txBody>
          <a:bodyPr/>
          <a:lstStyle>
            <a:lvl1pPr>
              <a:lnSpc>
                <a:spcPct val="100000"/>
              </a:lnSpc>
              <a:defRPr sz="3600">
                <a:solidFill>
                  <a:schemeClr val="bg1"/>
                </a:solidFill>
              </a:defRPr>
            </a:lvl1pPr>
          </a:lstStyle>
          <a:p>
            <a:r>
              <a:rPr lang="en-GB" noProof="0"/>
              <a:t>Table of contents</a:t>
            </a:r>
          </a:p>
        </p:txBody>
      </p:sp>
      <p:grpSp>
        <p:nvGrpSpPr>
          <p:cNvPr id="7" name="Grupp 6">
            <a:extLst>
              <a:ext uri="{FF2B5EF4-FFF2-40B4-BE49-F238E27FC236}">
                <a16:creationId xmlns:a16="http://schemas.microsoft.com/office/drawing/2014/main" id="{281B56D4-D572-4F77-ADFE-A496E83B0B07}"/>
              </a:ext>
            </a:extLst>
          </p:cNvPr>
          <p:cNvGrpSpPr/>
          <p:nvPr userDrawn="1"/>
        </p:nvGrpSpPr>
        <p:grpSpPr>
          <a:xfrm>
            <a:off x="260350" y="258763"/>
            <a:ext cx="503238" cy="506412"/>
            <a:chOff x="260350" y="258763"/>
            <a:chExt cx="503238" cy="506412"/>
          </a:xfrm>
        </p:grpSpPr>
        <p:sp>
          <p:nvSpPr>
            <p:cNvPr id="8" name="Freeform 5">
              <a:extLst>
                <a:ext uri="{FF2B5EF4-FFF2-40B4-BE49-F238E27FC236}">
                  <a16:creationId xmlns:a16="http://schemas.microsoft.com/office/drawing/2014/main" id="{89950389-10F4-457A-987D-FDD9A7550BB5}"/>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9" name="Freeform 6">
              <a:extLst>
                <a:ext uri="{FF2B5EF4-FFF2-40B4-BE49-F238E27FC236}">
                  <a16:creationId xmlns:a16="http://schemas.microsoft.com/office/drawing/2014/main" id="{5BA4E1A3-C424-492E-980C-420CF1ECD852}"/>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0" name="Freeform 7">
              <a:extLst>
                <a:ext uri="{FF2B5EF4-FFF2-40B4-BE49-F238E27FC236}">
                  <a16:creationId xmlns:a16="http://schemas.microsoft.com/office/drawing/2014/main" id="{90F966FE-8E3B-4344-AE8D-478E20AFEC80}"/>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1" name="Freeform 8">
              <a:extLst>
                <a:ext uri="{FF2B5EF4-FFF2-40B4-BE49-F238E27FC236}">
                  <a16:creationId xmlns:a16="http://schemas.microsoft.com/office/drawing/2014/main" id="{697503E8-9288-4CB1-A5AA-B956986E9498}"/>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12" name="Freeform 9">
              <a:extLst>
                <a:ext uri="{FF2B5EF4-FFF2-40B4-BE49-F238E27FC236}">
                  <a16:creationId xmlns:a16="http://schemas.microsoft.com/office/drawing/2014/main" id="{2D2D20C9-0781-4420-82D4-B22761D42635}"/>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13" name="Rektangel 12">
            <a:extLst>
              <a:ext uri="{FF2B5EF4-FFF2-40B4-BE49-F238E27FC236}">
                <a16:creationId xmlns:a16="http://schemas.microsoft.com/office/drawing/2014/main" id="{ABEB415B-90BD-4B90-9A47-EE31D58C43FE}"/>
              </a:ext>
            </a:extLst>
          </p:cNvPr>
          <p:cNvSpPr/>
          <p:nvPr userDrawn="1"/>
        </p:nvSpPr>
        <p:spPr>
          <a:xfrm>
            <a:off x="-2211572" y="24063"/>
            <a:ext cx="2127348" cy="1071704"/>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1200" b="0" i="1" u="none" noProof="0">
                <a:effectLst/>
                <a:latin typeface="Calibri" panose="020F0502020204030204" pitchFamily="34" charset="0"/>
                <a:ea typeface="Calibri" panose="020F0502020204030204" pitchFamily="34" charset="0"/>
                <a:cs typeface="Times New Roman" panose="02020603050405020304" pitchFamily="18" charset="0"/>
              </a:rPr>
              <a:t>Table of contents slide</a:t>
            </a:r>
            <a:r>
              <a:rPr lang="en-GB" sz="1200" b="0" i="0" u="none" noProof="0">
                <a:effectLst/>
                <a:latin typeface="Calibri" panose="020F0502020204030204" pitchFamily="34" charset="0"/>
                <a:ea typeface="Calibri" panose="020F0502020204030204" pitchFamily="34" charset="0"/>
                <a:cs typeface="Times New Roman" panose="02020603050405020304" pitchFamily="18" charset="0"/>
              </a:rPr>
              <a:t>: this is where you insert the various points (chapters) that the presentation or meeting contains.</a:t>
            </a:r>
          </a:p>
        </p:txBody>
      </p:sp>
      <p:sp>
        <p:nvSpPr>
          <p:cNvPr id="15" name="Platshållare för text 4">
            <a:extLst>
              <a:ext uri="{FF2B5EF4-FFF2-40B4-BE49-F238E27FC236}">
                <a16:creationId xmlns:a16="http://schemas.microsoft.com/office/drawing/2014/main" id="{99C489A3-F9A8-462F-B8AE-A8B3134F743A}"/>
              </a:ext>
            </a:extLst>
          </p:cNvPr>
          <p:cNvSpPr>
            <a:spLocks noGrp="1"/>
          </p:cNvSpPr>
          <p:nvPr>
            <p:ph type="body" sz="quarter" idx="10" hasCustomPrompt="1"/>
          </p:nvPr>
        </p:nvSpPr>
        <p:spPr>
          <a:xfrm>
            <a:off x="722313" y="1960814"/>
            <a:ext cx="8710445" cy="4343400"/>
          </a:xfrm>
        </p:spPr>
        <p:txBody>
          <a:bodyPr/>
          <a:lstStyle>
            <a:lvl1pPr marL="457200" indent="-457200">
              <a:buFont typeface="+mj-lt"/>
              <a:buAutoNum type="arabicPeriod"/>
              <a:defRPr>
                <a:solidFill>
                  <a:schemeClr val="bg1"/>
                </a:solidFill>
              </a:defRPr>
            </a:lvl1pPr>
            <a:lvl2pPr marL="901700" indent="-457200">
              <a:buFont typeface="+mj-lt"/>
              <a:buAutoNum type="alphaLcParenR"/>
              <a:defRPr>
                <a:solidFill>
                  <a:schemeClr val="bg1"/>
                </a:solidFill>
              </a:defRPr>
            </a:lvl2pPr>
            <a:lvl3pPr marL="901700" indent="-457200">
              <a:buFont typeface="+mj-lt"/>
              <a:buAutoNum type="alphaLcParenR"/>
              <a:defRPr>
                <a:solidFill>
                  <a:schemeClr val="bg1"/>
                </a:solidFill>
              </a:defRPr>
            </a:lvl3pPr>
            <a:lvl4pPr marL="901700" indent="-457200">
              <a:buFont typeface="+mj-lt"/>
              <a:buAutoNum type="alphaLcParenR"/>
              <a:defRPr>
                <a:solidFill>
                  <a:schemeClr val="bg1"/>
                </a:solidFill>
              </a:defRPr>
            </a:lvl4pPr>
            <a:lvl5pPr marL="901700" indent="-457200">
              <a:buFont typeface="+mj-lt"/>
              <a:buAutoNum type="alphaLcParenR"/>
              <a:defRPr>
                <a:solidFill>
                  <a:schemeClr val="bg1"/>
                </a:solidFill>
              </a:defRPr>
            </a:lvl5pPr>
          </a:lstStyle>
          <a:p>
            <a:pPr lvl="0"/>
            <a:r>
              <a:rPr lang="en-GB" noProof="0"/>
              <a:t>Chapter</a:t>
            </a:r>
          </a:p>
          <a:p>
            <a:pPr lvl="1"/>
            <a:r>
              <a:rPr lang="en-GB" noProof="0"/>
              <a:t>Level two</a:t>
            </a:r>
          </a:p>
          <a:p>
            <a:pPr lvl="2"/>
            <a:r>
              <a:rPr lang="en-GB" noProof="0"/>
              <a:t>Level three</a:t>
            </a:r>
          </a:p>
          <a:p>
            <a:pPr lvl="3"/>
            <a:r>
              <a:rPr lang="en-GB" noProof="0"/>
              <a:t>Level four</a:t>
            </a:r>
          </a:p>
          <a:p>
            <a:pPr lvl="4"/>
            <a:r>
              <a:rPr lang="en-GB" noProof="0"/>
              <a:t>Level five</a:t>
            </a:r>
          </a:p>
        </p:txBody>
      </p:sp>
    </p:spTree>
    <p:extLst>
      <p:ext uri="{BB962C8B-B14F-4D97-AF65-F5344CB8AC3E}">
        <p14:creationId xmlns:p14="http://schemas.microsoft.com/office/powerpoint/2010/main" val="339144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hape and small image: ">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098BC990-E3F0-4969-A62C-2B2DAB821CFD}"/>
              </a:ext>
            </a:extLst>
          </p:cNvPr>
          <p:cNvSpPr>
            <a:spLocks noGrp="1"/>
          </p:cNvSpPr>
          <p:nvPr>
            <p:ph type="body" sz="quarter" idx="11" hasCustomPrompt="1"/>
          </p:nvPr>
        </p:nvSpPr>
        <p:spPr>
          <a:xfrm>
            <a:off x="10674669" y="1014582"/>
            <a:ext cx="1543488" cy="5849336"/>
          </a:xfrm>
          <a:custGeom>
            <a:avLst/>
            <a:gdLst>
              <a:gd name="connsiteX0" fmla="*/ 0 w 1533233"/>
              <a:gd name="connsiteY0" fmla="*/ 6008703 h 6008703"/>
              <a:gd name="connsiteX1" fmla="*/ 1533233 w 1533233"/>
              <a:gd name="connsiteY1" fmla="*/ 0 h 6008703"/>
              <a:gd name="connsiteX2" fmla="*/ 1533233 w 1533233"/>
              <a:gd name="connsiteY2" fmla="*/ 6008703 h 6008703"/>
              <a:gd name="connsiteX3" fmla="*/ 0 w 1533233"/>
              <a:gd name="connsiteY3" fmla="*/ 6008703 h 6008703"/>
              <a:gd name="connsiteX0" fmla="*/ 0 w 1533233"/>
              <a:gd name="connsiteY0" fmla="*/ 6008703 h 6014621"/>
              <a:gd name="connsiteX1" fmla="*/ 1533233 w 1533233"/>
              <a:gd name="connsiteY1" fmla="*/ 0 h 6014621"/>
              <a:gd name="connsiteX2" fmla="*/ 314033 w 1533233"/>
              <a:gd name="connsiteY2" fmla="*/ 6014621 h 6014621"/>
              <a:gd name="connsiteX3" fmla="*/ 0 w 1533233"/>
              <a:gd name="connsiteY3" fmla="*/ 6008703 h 6014621"/>
              <a:gd name="connsiteX0" fmla="*/ 0 w 1538565"/>
              <a:gd name="connsiteY0" fmla="*/ 5843418 h 5849336"/>
              <a:gd name="connsiteX1" fmla="*/ 1538565 w 1538565"/>
              <a:gd name="connsiteY1" fmla="*/ 0 h 5849336"/>
              <a:gd name="connsiteX2" fmla="*/ 314033 w 1538565"/>
              <a:gd name="connsiteY2" fmla="*/ 5849336 h 5849336"/>
              <a:gd name="connsiteX3" fmla="*/ 0 w 1538565"/>
              <a:gd name="connsiteY3" fmla="*/ 5843418 h 5849336"/>
              <a:gd name="connsiteX0" fmla="*/ 0 w 1538565"/>
              <a:gd name="connsiteY0" fmla="*/ 5843418 h 5849336"/>
              <a:gd name="connsiteX1" fmla="*/ 1538565 w 1538565"/>
              <a:gd name="connsiteY1" fmla="*/ 0 h 5849336"/>
              <a:gd name="connsiteX2" fmla="*/ 1492752 w 1538565"/>
              <a:gd name="connsiteY2" fmla="*/ 216524 h 5849336"/>
              <a:gd name="connsiteX3" fmla="*/ 314033 w 1538565"/>
              <a:gd name="connsiteY3" fmla="*/ 5849336 h 5849336"/>
              <a:gd name="connsiteX4" fmla="*/ 0 w 1538565"/>
              <a:gd name="connsiteY4" fmla="*/ 5843418 h 5849336"/>
              <a:gd name="connsiteX0" fmla="*/ 0 w 1542759"/>
              <a:gd name="connsiteY0" fmla="*/ 5843418 h 5849336"/>
              <a:gd name="connsiteX1" fmla="*/ 1538565 w 1542759"/>
              <a:gd name="connsiteY1" fmla="*/ 0 h 5849336"/>
              <a:gd name="connsiteX2" fmla="*/ 1542759 w 1542759"/>
              <a:gd name="connsiteY2" fmla="*/ 54599 h 5849336"/>
              <a:gd name="connsiteX3" fmla="*/ 314033 w 1542759"/>
              <a:gd name="connsiteY3" fmla="*/ 5849336 h 5849336"/>
              <a:gd name="connsiteX4" fmla="*/ 0 w 1542759"/>
              <a:gd name="connsiteY4" fmla="*/ 5843418 h 5849336"/>
              <a:gd name="connsiteX0" fmla="*/ 0 w 1538565"/>
              <a:gd name="connsiteY0" fmla="*/ 5843418 h 5849336"/>
              <a:gd name="connsiteX1" fmla="*/ 1538565 w 1538565"/>
              <a:gd name="connsiteY1" fmla="*/ 0 h 5849336"/>
              <a:gd name="connsiteX2" fmla="*/ 1535615 w 1538565"/>
              <a:gd name="connsiteY2" fmla="*/ 56980 h 5849336"/>
              <a:gd name="connsiteX3" fmla="*/ 314033 w 1538565"/>
              <a:gd name="connsiteY3" fmla="*/ 5849336 h 5849336"/>
              <a:gd name="connsiteX4" fmla="*/ 0 w 1538565"/>
              <a:gd name="connsiteY4" fmla="*/ 5843418 h 5849336"/>
              <a:gd name="connsiteX0" fmla="*/ 0 w 1578477"/>
              <a:gd name="connsiteY0" fmla="*/ 5843418 h 5849336"/>
              <a:gd name="connsiteX1" fmla="*/ 1538565 w 1578477"/>
              <a:gd name="connsiteY1" fmla="*/ 0 h 5849336"/>
              <a:gd name="connsiteX2" fmla="*/ 1578477 w 1578477"/>
              <a:gd name="connsiteY2" fmla="*/ 87937 h 5849336"/>
              <a:gd name="connsiteX3" fmla="*/ 314033 w 1578477"/>
              <a:gd name="connsiteY3" fmla="*/ 5849336 h 5849336"/>
              <a:gd name="connsiteX4" fmla="*/ 0 w 1578477"/>
              <a:gd name="connsiteY4" fmla="*/ 5843418 h 5849336"/>
              <a:gd name="connsiteX0" fmla="*/ 0 w 1578502"/>
              <a:gd name="connsiteY0" fmla="*/ 5843418 h 5849336"/>
              <a:gd name="connsiteX1" fmla="*/ 1538565 w 1578502"/>
              <a:gd name="connsiteY1" fmla="*/ 0 h 5849336"/>
              <a:gd name="connsiteX2" fmla="*/ 1578477 w 1578502"/>
              <a:gd name="connsiteY2" fmla="*/ 87937 h 5849336"/>
              <a:gd name="connsiteX3" fmla="*/ 314033 w 1578502"/>
              <a:gd name="connsiteY3" fmla="*/ 5849336 h 5849336"/>
              <a:gd name="connsiteX4" fmla="*/ 0 w 1578502"/>
              <a:gd name="connsiteY4" fmla="*/ 5843418 h 5849336"/>
              <a:gd name="connsiteX0" fmla="*/ 0 w 1543111"/>
              <a:gd name="connsiteY0" fmla="*/ 5843418 h 5849336"/>
              <a:gd name="connsiteX1" fmla="*/ 1538565 w 1543111"/>
              <a:gd name="connsiteY1" fmla="*/ 0 h 5849336"/>
              <a:gd name="connsiteX2" fmla="*/ 1530852 w 1543111"/>
              <a:gd name="connsiteY2" fmla="*/ 83174 h 5849336"/>
              <a:gd name="connsiteX3" fmla="*/ 314033 w 1543111"/>
              <a:gd name="connsiteY3" fmla="*/ 5849336 h 5849336"/>
              <a:gd name="connsiteX4" fmla="*/ 0 w 1543111"/>
              <a:gd name="connsiteY4" fmla="*/ 5843418 h 5849336"/>
              <a:gd name="connsiteX0" fmla="*/ 0 w 1540225"/>
              <a:gd name="connsiteY0" fmla="*/ 5843418 h 5849336"/>
              <a:gd name="connsiteX1" fmla="*/ 1538565 w 1540225"/>
              <a:gd name="connsiteY1" fmla="*/ 0 h 5849336"/>
              <a:gd name="connsiteX2" fmla="*/ 1530852 w 1540225"/>
              <a:gd name="connsiteY2" fmla="*/ 83174 h 5849336"/>
              <a:gd name="connsiteX3" fmla="*/ 314033 w 1540225"/>
              <a:gd name="connsiteY3" fmla="*/ 5849336 h 5849336"/>
              <a:gd name="connsiteX4" fmla="*/ 0 w 1540225"/>
              <a:gd name="connsiteY4" fmla="*/ 5843418 h 5849336"/>
              <a:gd name="connsiteX0" fmla="*/ 0 w 1545425"/>
              <a:gd name="connsiteY0" fmla="*/ 5843418 h 5849336"/>
              <a:gd name="connsiteX1" fmla="*/ 1538565 w 1545425"/>
              <a:gd name="connsiteY1" fmla="*/ 0 h 5849336"/>
              <a:gd name="connsiteX2" fmla="*/ 1545139 w 1545425"/>
              <a:gd name="connsiteY2" fmla="*/ 80793 h 5849336"/>
              <a:gd name="connsiteX3" fmla="*/ 314033 w 1545425"/>
              <a:gd name="connsiteY3" fmla="*/ 5849336 h 5849336"/>
              <a:gd name="connsiteX4" fmla="*/ 0 w 1545425"/>
              <a:gd name="connsiteY4" fmla="*/ 5843418 h 5849336"/>
              <a:gd name="connsiteX0" fmla="*/ 0 w 1543488"/>
              <a:gd name="connsiteY0" fmla="*/ 5843418 h 5849336"/>
              <a:gd name="connsiteX1" fmla="*/ 1538565 w 1543488"/>
              <a:gd name="connsiteY1" fmla="*/ 0 h 5849336"/>
              <a:gd name="connsiteX2" fmla="*/ 1542758 w 1543488"/>
              <a:gd name="connsiteY2" fmla="*/ 49836 h 5849336"/>
              <a:gd name="connsiteX3" fmla="*/ 314033 w 1543488"/>
              <a:gd name="connsiteY3" fmla="*/ 5849336 h 5849336"/>
              <a:gd name="connsiteX4" fmla="*/ 0 w 1543488"/>
              <a:gd name="connsiteY4" fmla="*/ 5843418 h 584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488" h="5849336">
                <a:moveTo>
                  <a:pt x="0" y="5843418"/>
                </a:moveTo>
                <a:lnTo>
                  <a:pt x="1538565" y="0"/>
                </a:lnTo>
                <a:cubicBezTo>
                  <a:pt x="1544726" y="26931"/>
                  <a:pt x="1543742" y="13381"/>
                  <a:pt x="1542758" y="49836"/>
                </a:cubicBezTo>
                <a:lnTo>
                  <a:pt x="314033" y="5849336"/>
                </a:lnTo>
                <a:lnTo>
                  <a:pt x="0" y="5843418"/>
                </a:lnTo>
                <a:close/>
              </a:path>
            </a:pathLst>
          </a:custGeom>
          <a:solidFill>
            <a:schemeClr val="accent3"/>
          </a:solidFill>
          <a:ln>
            <a:noFill/>
          </a:ln>
        </p:spPr>
        <p:txBody>
          <a:bodyPr/>
          <a:lstStyle>
            <a:lvl1pPr marL="0" indent="0">
              <a:buNone/>
              <a:defRPr sz="100"/>
            </a:lvl1pPr>
          </a:lstStyle>
          <a:p>
            <a:pPr lvl="0"/>
            <a:r>
              <a:rPr lang="en-GB" noProof="0"/>
              <a:t>.</a:t>
            </a:r>
          </a:p>
        </p:txBody>
      </p:sp>
      <p:sp>
        <p:nvSpPr>
          <p:cNvPr id="7" name="Platshållare för bild 6">
            <a:extLst>
              <a:ext uri="{FF2B5EF4-FFF2-40B4-BE49-F238E27FC236}">
                <a16:creationId xmlns:a16="http://schemas.microsoft.com/office/drawing/2014/main" id="{42E0A6B9-3A25-4D77-BE60-015619894225}"/>
              </a:ext>
            </a:extLst>
          </p:cNvPr>
          <p:cNvSpPr>
            <a:spLocks noGrp="1"/>
          </p:cNvSpPr>
          <p:nvPr>
            <p:ph type="pic" sz="quarter" idx="10" hasCustomPrompt="1"/>
          </p:nvPr>
        </p:nvSpPr>
        <p:spPr>
          <a:xfrm>
            <a:off x="10960963" y="1108695"/>
            <a:ext cx="1233996" cy="5749305"/>
          </a:xfrm>
          <a:custGeom>
            <a:avLst/>
            <a:gdLst>
              <a:gd name="connsiteX0" fmla="*/ 0 w 1233996"/>
              <a:gd name="connsiteY0" fmla="*/ 5825504 h 5825504"/>
              <a:gd name="connsiteX1" fmla="*/ 1233996 w 1233996"/>
              <a:gd name="connsiteY1" fmla="*/ 0 h 5825504"/>
              <a:gd name="connsiteX2" fmla="*/ 1233996 w 1233996"/>
              <a:gd name="connsiteY2" fmla="*/ 5825504 h 5825504"/>
              <a:gd name="connsiteX3" fmla="*/ 0 w 1233996"/>
              <a:gd name="connsiteY3" fmla="*/ 5825504 h 5825504"/>
              <a:gd name="connsiteX0" fmla="*/ 0 w 1260190"/>
              <a:gd name="connsiteY0" fmla="*/ 5715967 h 5715967"/>
              <a:gd name="connsiteX1" fmla="*/ 1260190 w 1260190"/>
              <a:gd name="connsiteY1" fmla="*/ 0 h 5715967"/>
              <a:gd name="connsiteX2" fmla="*/ 1233996 w 1260190"/>
              <a:gd name="connsiteY2" fmla="*/ 5715967 h 5715967"/>
              <a:gd name="connsiteX3" fmla="*/ 0 w 1260190"/>
              <a:gd name="connsiteY3" fmla="*/ 5715967 h 5715967"/>
              <a:gd name="connsiteX0" fmla="*/ 0 w 1233996"/>
              <a:gd name="connsiteY0" fmla="*/ 5749305 h 5749305"/>
              <a:gd name="connsiteX1" fmla="*/ 1231615 w 1233996"/>
              <a:gd name="connsiteY1" fmla="*/ 0 h 5749305"/>
              <a:gd name="connsiteX2" fmla="*/ 1233996 w 1233996"/>
              <a:gd name="connsiteY2" fmla="*/ 5749305 h 5749305"/>
              <a:gd name="connsiteX3" fmla="*/ 0 w 1233996"/>
              <a:gd name="connsiteY3" fmla="*/ 5749305 h 5749305"/>
            </a:gdLst>
            <a:ahLst/>
            <a:cxnLst>
              <a:cxn ang="0">
                <a:pos x="connsiteX0" y="connsiteY0"/>
              </a:cxn>
              <a:cxn ang="0">
                <a:pos x="connsiteX1" y="connsiteY1"/>
              </a:cxn>
              <a:cxn ang="0">
                <a:pos x="connsiteX2" y="connsiteY2"/>
              </a:cxn>
              <a:cxn ang="0">
                <a:pos x="connsiteX3" y="connsiteY3"/>
              </a:cxn>
            </a:cxnLst>
            <a:rect l="l" t="t" r="r" b="b"/>
            <a:pathLst>
              <a:path w="1233996" h="5749305">
                <a:moveTo>
                  <a:pt x="0" y="5749305"/>
                </a:moveTo>
                <a:lnTo>
                  <a:pt x="1231615" y="0"/>
                </a:lnTo>
                <a:cubicBezTo>
                  <a:pt x="1232409" y="1916435"/>
                  <a:pt x="1233202" y="3832870"/>
                  <a:pt x="1233996" y="5749305"/>
                </a:cubicBezTo>
                <a:lnTo>
                  <a:pt x="0" y="5749305"/>
                </a:lnTo>
                <a:close/>
              </a:path>
            </a:pathLst>
          </a:custGeom>
          <a:blipFill dpi="0" rotWithShape="1">
            <a:blip r:embed="rId2" cstate="email">
              <a:extLst>
                <a:ext uri="{28A0092B-C50C-407E-A947-70E740481C1C}">
                  <a14:useLocalDpi xmlns:a14="http://schemas.microsoft.com/office/drawing/2010/main"/>
                </a:ext>
              </a:extLst>
            </a:blip>
            <a:srcRect/>
            <a:stretch>
              <a:fillRect/>
            </a:stretch>
          </a:blipFill>
          <a:ln>
            <a:noFill/>
          </a:ln>
        </p:spPr>
        <p:txBody>
          <a:bodyPr lIns="720000" bIns="1656000" anchor="b" anchorCtr="0"/>
          <a:lstStyle>
            <a:lvl1pPr marL="0" indent="0">
              <a:lnSpc>
                <a:spcPct val="100000"/>
              </a:lnSpc>
              <a:spcBef>
                <a:spcPts val="0"/>
              </a:spcBef>
              <a:spcAft>
                <a:spcPts val="0"/>
              </a:spcAft>
              <a:buNone/>
              <a:defRPr sz="100">
                <a:solidFill>
                  <a:schemeClr val="bg1"/>
                </a:solidFill>
              </a:defRPr>
            </a:lvl1pPr>
          </a:lstStyle>
          <a:p>
            <a:r>
              <a:rPr lang="en-GB" noProof="0"/>
              <a:t>.</a:t>
            </a:r>
          </a:p>
        </p:txBody>
      </p:sp>
      <p:sp>
        <p:nvSpPr>
          <p:cNvPr id="6" name="Rektangel 5">
            <a:extLst>
              <a:ext uri="{FF2B5EF4-FFF2-40B4-BE49-F238E27FC236}">
                <a16:creationId xmlns:a16="http://schemas.microsoft.com/office/drawing/2014/main" id="{22CE84D2-A6B0-47F2-BD7C-842E6783A3CA}"/>
              </a:ext>
            </a:extLst>
          </p:cNvPr>
          <p:cNvSpPr/>
          <p:nvPr userDrawn="1"/>
        </p:nvSpPr>
        <p:spPr>
          <a:xfrm>
            <a:off x="-2074460" y="24063"/>
            <a:ext cx="1990236" cy="4464427"/>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1200" i="1" u="none" noProof="0">
                <a:effectLst/>
                <a:latin typeface="Calibri" panose="020F0502020204030204" pitchFamily="34" charset="0"/>
                <a:ea typeface="Calibri" panose="020F0502020204030204" pitchFamily="34" charset="0"/>
                <a:cs typeface="Times New Roman" panose="02020603050405020304" pitchFamily="18" charset="0"/>
              </a:rPr>
              <a:t>Text, shape and interchangeable small image: </a:t>
            </a:r>
          </a:p>
          <a:p>
            <a:pPr marL="0" lvl="0" indent="0">
              <a:lnSpc>
                <a:spcPct val="107000"/>
              </a:lnSpc>
              <a:spcAft>
                <a:spcPts val="600"/>
              </a:spcAft>
              <a:buFont typeface="+mj-lt"/>
              <a:buNone/>
            </a:pPr>
            <a:r>
              <a:rPr lang="en-GB" sz="1200" i="0" u="none" noProof="0">
                <a:effectLst/>
                <a:latin typeface="Calibri" panose="020F0502020204030204" pitchFamily="34" charset="0"/>
                <a:ea typeface="Calibri" panose="020F0502020204030204" pitchFamily="34" charset="0"/>
                <a:cs typeface="Times New Roman" panose="02020603050405020304" pitchFamily="18" charset="0"/>
              </a:rPr>
              <a:t>a. To use your own image, click on the “Picture” icon in the placeholder and insert an image, which should not be too detailed. </a:t>
            </a:r>
          </a:p>
          <a:p>
            <a:pPr marL="0" lvl="0" indent="0">
              <a:lnSpc>
                <a:spcPct val="107000"/>
              </a:lnSpc>
              <a:spcAft>
                <a:spcPts val="600"/>
              </a:spcAft>
              <a:buFont typeface="+mj-lt"/>
              <a:buNone/>
            </a:pPr>
            <a:r>
              <a:rPr lang="en-GB" sz="1200" i="0" u="none" noProof="0">
                <a:effectLst/>
                <a:latin typeface="Calibri" panose="020F0502020204030204" pitchFamily="34" charset="0"/>
                <a:ea typeface="Calibri" panose="020F0502020204030204" pitchFamily="34" charset="0"/>
                <a:cs typeface="Times New Roman" panose="02020603050405020304" pitchFamily="18" charset="0"/>
              </a:rPr>
              <a:t>b. To move the image within the image area: click on the picture, select “Crop”, select the picture again and move it or change the size of it.</a:t>
            </a:r>
          </a:p>
          <a:p>
            <a:pPr marL="0" lvl="0" indent="0">
              <a:lnSpc>
                <a:spcPct val="107000"/>
              </a:lnSpc>
              <a:spcAft>
                <a:spcPts val="600"/>
              </a:spcAft>
              <a:buFont typeface="+mj-lt"/>
              <a:buNone/>
            </a:pPr>
            <a:r>
              <a:rPr lang="en-GB" sz="1200" i="0" u="none" noProof="0">
                <a:effectLst/>
                <a:latin typeface="Calibri" panose="020F0502020204030204" pitchFamily="34" charset="0"/>
                <a:ea typeface="Calibri" panose="020F0502020204030204" pitchFamily="34" charset="0"/>
                <a:cs typeface="Times New Roman" panose="02020603050405020304" pitchFamily="18" charset="0"/>
              </a:rPr>
              <a:t>c. To change the colour of the shape: click on the shape and select a different colour theme from “Shape Fill”. If you are not able to click on the shape, click on the image area and select “Send Backward”.</a:t>
            </a:r>
          </a:p>
        </p:txBody>
      </p:sp>
      <p:sp>
        <p:nvSpPr>
          <p:cNvPr id="14" name="Rubrik 1">
            <a:extLst>
              <a:ext uri="{FF2B5EF4-FFF2-40B4-BE49-F238E27FC236}">
                <a16:creationId xmlns:a16="http://schemas.microsoft.com/office/drawing/2014/main" id="{74DDC08D-FA75-4863-947C-517F8BA91BD7}"/>
              </a:ext>
            </a:extLst>
          </p:cNvPr>
          <p:cNvSpPr>
            <a:spLocks noGrp="1"/>
          </p:cNvSpPr>
          <p:nvPr>
            <p:ph type="title" hasCustomPrompt="1"/>
          </p:nvPr>
        </p:nvSpPr>
        <p:spPr>
          <a:xfrm>
            <a:off x="768720" y="1250479"/>
            <a:ext cx="9862886" cy="880197"/>
          </a:xfrm>
        </p:spPr>
        <p:txBody>
          <a:bodyPr/>
          <a:lstStyle>
            <a:lvl1pPr>
              <a:defRPr/>
            </a:lvl1pPr>
          </a:lstStyle>
          <a:p>
            <a:r>
              <a:rPr lang="en-GB" noProof="0"/>
              <a:t>Header</a:t>
            </a:r>
          </a:p>
        </p:txBody>
      </p:sp>
      <p:sp>
        <p:nvSpPr>
          <p:cNvPr id="15" name="Platshållare för innehåll 2">
            <a:extLst>
              <a:ext uri="{FF2B5EF4-FFF2-40B4-BE49-F238E27FC236}">
                <a16:creationId xmlns:a16="http://schemas.microsoft.com/office/drawing/2014/main" id="{180675CF-18A0-44DC-94A7-B0DBF8A481D3}"/>
              </a:ext>
            </a:extLst>
          </p:cNvPr>
          <p:cNvSpPr>
            <a:spLocks noGrp="1"/>
          </p:cNvSpPr>
          <p:nvPr>
            <p:ph idx="1" hasCustomPrompt="1"/>
          </p:nvPr>
        </p:nvSpPr>
        <p:spPr>
          <a:xfrm>
            <a:off x="768720" y="2397440"/>
            <a:ext cx="9862886" cy="3648517"/>
          </a:xfrm>
        </p:spPr>
        <p:txBody>
          <a:bodyPr/>
          <a:lstStyle>
            <a:lvl1pPr>
              <a:defRPr/>
            </a:lvl1pPr>
            <a:lvl2pPr>
              <a:defRPr/>
            </a:lvl2pPr>
            <a:lvl3pPr>
              <a:defRPr/>
            </a:lvl3pPr>
            <a:lvl4pPr>
              <a:defRPr/>
            </a:lvl4pPr>
            <a:lvl5pPr>
              <a:defRPr/>
            </a:lvl5pPr>
          </a:lstStyle>
          <a:p>
            <a:pPr lvl="0"/>
            <a:r>
              <a:rPr lang="en-GB" noProof="0"/>
              <a:t>Text</a:t>
            </a:r>
          </a:p>
          <a:p>
            <a:pPr lvl="1"/>
            <a:r>
              <a:rPr lang="en-GB" noProof="0"/>
              <a:t>Level two</a:t>
            </a:r>
          </a:p>
          <a:p>
            <a:pPr lvl="2"/>
            <a:r>
              <a:rPr lang="en-GB" noProof="0"/>
              <a:t>Level three</a:t>
            </a:r>
          </a:p>
          <a:p>
            <a:pPr lvl="3"/>
            <a:r>
              <a:rPr lang="en-GB" noProof="0"/>
              <a:t>Level four</a:t>
            </a:r>
          </a:p>
          <a:p>
            <a:pPr lvl="4"/>
            <a:r>
              <a:rPr lang="en-GB" noProof="0"/>
              <a:t>Level five</a:t>
            </a:r>
          </a:p>
        </p:txBody>
      </p:sp>
    </p:spTree>
    <p:extLst>
      <p:ext uri="{BB962C8B-B14F-4D97-AF65-F5344CB8AC3E}">
        <p14:creationId xmlns:p14="http://schemas.microsoft.com/office/powerpoint/2010/main" val="38020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hape and large image: ">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42E0A6B9-3A25-4D77-BE60-015619894225}"/>
              </a:ext>
            </a:extLst>
          </p:cNvPr>
          <p:cNvSpPr>
            <a:spLocks noGrp="1"/>
          </p:cNvSpPr>
          <p:nvPr>
            <p:ph type="pic" sz="quarter" idx="10" hasCustomPrompt="1"/>
          </p:nvPr>
        </p:nvSpPr>
        <p:spPr>
          <a:xfrm>
            <a:off x="5817330" y="-13285"/>
            <a:ext cx="6385180" cy="6892305"/>
          </a:xfrm>
          <a:custGeom>
            <a:avLst/>
            <a:gdLst>
              <a:gd name="connsiteX0" fmla="*/ 0 w 1233996"/>
              <a:gd name="connsiteY0" fmla="*/ 5825504 h 5825504"/>
              <a:gd name="connsiteX1" fmla="*/ 1233996 w 1233996"/>
              <a:gd name="connsiteY1" fmla="*/ 0 h 5825504"/>
              <a:gd name="connsiteX2" fmla="*/ 1233996 w 1233996"/>
              <a:gd name="connsiteY2" fmla="*/ 5825504 h 5825504"/>
              <a:gd name="connsiteX3" fmla="*/ 0 w 1233996"/>
              <a:gd name="connsiteY3" fmla="*/ 5825504 h 5825504"/>
              <a:gd name="connsiteX0" fmla="*/ 0 w 1260190"/>
              <a:gd name="connsiteY0" fmla="*/ 5715967 h 5715967"/>
              <a:gd name="connsiteX1" fmla="*/ 1260190 w 1260190"/>
              <a:gd name="connsiteY1" fmla="*/ 0 h 5715967"/>
              <a:gd name="connsiteX2" fmla="*/ 1233996 w 1260190"/>
              <a:gd name="connsiteY2" fmla="*/ 5715967 h 5715967"/>
              <a:gd name="connsiteX3" fmla="*/ 0 w 1260190"/>
              <a:gd name="connsiteY3" fmla="*/ 5715967 h 5715967"/>
              <a:gd name="connsiteX0" fmla="*/ 0 w 1233996"/>
              <a:gd name="connsiteY0" fmla="*/ 5749305 h 5749305"/>
              <a:gd name="connsiteX1" fmla="*/ 1231615 w 1233996"/>
              <a:gd name="connsiteY1" fmla="*/ 0 h 5749305"/>
              <a:gd name="connsiteX2" fmla="*/ 1233996 w 1233996"/>
              <a:gd name="connsiteY2" fmla="*/ 5749305 h 5749305"/>
              <a:gd name="connsiteX3" fmla="*/ 0 w 1233996"/>
              <a:gd name="connsiteY3" fmla="*/ 5749305 h 5749305"/>
              <a:gd name="connsiteX0" fmla="*/ 0 w 1233996"/>
              <a:gd name="connsiteY0" fmla="*/ 5749305 h 5749305"/>
              <a:gd name="connsiteX1" fmla="*/ 1071872 w 1233996"/>
              <a:gd name="connsiteY1" fmla="*/ 772060 h 5749305"/>
              <a:gd name="connsiteX2" fmla="*/ 1231615 w 1233996"/>
              <a:gd name="connsiteY2" fmla="*/ 0 h 5749305"/>
              <a:gd name="connsiteX3" fmla="*/ 1233996 w 1233996"/>
              <a:gd name="connsiteY3" fmla="*/ 5749305 h 5749305"/>
              <a:gd name="connsiteX4" fmla="*/ 0 w 1233996"/>
              <a:gd name="connsiteY4" fmla="*/ 5749305 h 5749305"/>
              <a:gd name="connsiteX0" fmla="*/ 0 w 1233996"/>
              <a:gd name="connsiteY0" fmla="*/ 5749305 h 5749305"/>
              <a:gd name="connsiteX1" fmla="*/ 1071872 w 1233996"/>
              <a:gd name="connsiteY1" fmla="*/ 772060 h 5749305"/>
              <a:gd name="connsiteX2" fmla="*/ 1231615 w 1233996"/>
              <a:gd name="connsiteY2" fmla="*/ 0 h 5749305"/>
              <a:gd name="connsiteX3" fmla="*/ 1233996 w 1233996"/>
              <a:gd name="connsiteY3" fmla="*/ 5749305 h 5749305"/>
              <a:gd name="connsiteX4" fmla="*/ 0 w 1233996"/>
              <a:gd name="connsiteY4" fmla="*/ 5749305 h 5749305"/>
              <a:gd name="connsiteX0" fmla="*/ 0 w 1233996"/>
              <a:gd name="connsiteY0" fmla="*/ 6868391 h 6868391"/>
              <a:gd name="connsiteX1" fmla="*/ 241323 w 1233996"/>
              <a:gd name="connsiteY1" fmla="*/ 0 h 6868391"/>
              <a:gd name="connsiteX2" fmla="*/ 1231615 w 1233996"/>
              <a:gd name="connsiteY2" fmla="*/ 1119086 h 6868391"/>
              <a:gd name="connsiteX3" fmla="*/ 1233996 w 1233996"/>
              <a:gd name="connsiteY3" fmla="*/ 6868391 h 6868391"/>
              <a:gd name="connsiteX4" fmla="*/ 0 w 1233996"/>
              <a:gd name="connsiteY4" fmla="*/ 6868391 h 6868391"/>
              <a:gd name="connsiteX0" fmla="*/ 0 w 1235763"/>
              <a:gd name="connsiteY0" fmla="*/ 6892305 h 6892305"/>
              <a:gd name="connsiteX1" fmla="*/ 241323 w 1235763"/>
              <a:gd name="connsiteY1" fmla="*/ 23914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39480 w 1235763"/>
              <a:gd name="connsiteY1" fmla="*/ 21533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45582 w 1235763"/>
              <a:gd name="connsiteY1" fmla="*/ 11023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45582 w 1235763"/>
              <a:gd name="connsiteY1" fmla="*/ 3880 h 6892305"/>
              <a:gd name="connsiteX2" fmla="*/ 1235637 w 1235763"/>
              <a:gd name="connsiteY2" fmla="*/ 0 h 6892305"/>
              <a:gd name="connsiteX3" fmla="*/ 1233996 w 1235763"/>
              <a:gd name="connsiteY3" fmla="*/ 6892305 h 6892305"/>
              <a:gd name="connsiteX4" fmla="*/ 0 w 1235763"/>
              <a:gd name="connsiteY4" fmla="*/ 6892305 h 6892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5763" h="6892305">
                <a:moveTo>
                  <a:pt x="0" y="6892305"/>
                </a:moveTo>
                <a:lnTo>
                  <a:pt x="245582" y="3880"/>
                </a:lnTo>
                <a:cubicBezTo>
                  <a:pt x="577634" y="-3298"/>
                  <a:pt x="903585" y="7178"/>
                  <a:pt x="1235637" y="0"/>
                </a:cubicBezTo>
                <a:cubicBezTo>
                  <a:pt x="1236431" y="1916435"/>
                  <a:pt x="1233202" y="4975870"/>
                  <a:pt x="1233996" y="6892305"/>
                </a:cubicBezTo>
                <a:lnTo>
                  <a:pt x="0" y="6892305"/>
                </a:lnTo>
                <a:close/>
              </a:path>
            </a:pathLst>
          </a:custGeom>
          <a:blipFill dpi="0" rotWithShape="1">
            <a:blip r:embed="rId2"/>
            <a:srcRect/>
            <a:stretch>
              <a:fillRect/>
            </a:stretch>
          </a:blipFill>
          <a:ln>
            <a:noFill/>
          </a:ln>
        </p:spPr>
        <p:txBody>
          <a:bodyPr lIns="0" tIns="1332000" bIns="0" anchor="t" anchorCtr="0"/>
          <a:lstStyle>
            <a:lvl1pPr marL="0" indent="0" algn="ctr">
              <a:lnSpc>
                <a:spcPct val="100000"/>
              </a:lnSpc>
              <a:spcBef>
                <a:spcPts val="0"/>
              </a:spcBef>
              <a:spcAft>
                <a:spcPts val="0"/>
              </a:spcAft>
              <a:buNone/>
              <a:defRPr sz="100">
                <a:solidFill>
                  <a:schemeClr val="tx1"/>
                </a:solidFill>
              </a:defRPr>
            </a:lvl1pPr>
          </a:lstStyle>
          <a:p>
            <a:r>
              <a:rPr lang="en-GB" noProof="0"/>
              <a:t>.</a:t>
            </a:r>
          </a:p>
        </p:txBody>
      </p:sp>
      <p:sp>
        <p:nvSpPr>
          <p:cNvPr id="6" name="Rektangel 5">
            <a:extLst>
              <a:ext uri="{FF2B5EF4-FFF2-40B4-BE49-F238E27FC236}">
                <a16:creationId xmlns:a16="http://schemas.microsoft.com/office/drawing/2014/main" id="{1A5E3EC2-7DB2-4C8C-8E35-255720F3AAA6}"/>
              </a:ext>
            </a:extLst>
          </p:cNvPr>
          <p:cNvSpPr/>
          <p:nvPr userDrawn="1"/>
        </p:nvSpPr>
        <p:spPr>
          <a:xfrm>
            <a:off x="-2088107" y="24063"/>
            <a:ext cx="2003883" cy="4266809"/>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1200" i="1" u="none" noProof="0">
                <a:effectLst/>
                <a:latin typeface="Calibri" panose="020F0502020204030204" pitchFamily="34" charset="0"/>
                <a:ea typeface="Calibri" panose="020F0502020204030204" pitchFamily="34" charset="0"/>
                <a:cs typeface="Times New Roman" panose="02020603050405020304" pitchFamily="18" charset="0"/>
              </a:rPr>
              <a:t>Text, shape and interchangeable large image: </a:t>
            </a:r>
          </a:p>
          <a:p>
            <a:pPr marL="0" lvl="0" indent="0">
              <a:lnSpc>
                <a:spcPct val="107000"/>
              </a:lnSpc>
              <a:spcAft>
                <a:spcPts val="600"/>
              </a:spcAft>
              <a:buFont typeface="+mj-lt"/>
              <a:buNone/>
            </a:pPr>
            <a:r>
              <a:rPr lang="en-GB" sz="1200" i="0" u="none" noProof="0">
                <a:effectLst/>
                <a:latin typeface="Calibri" panose="020F0502020204030204" pitchFamily="34" charset="0"/>
                <a:ea typeface="Calibri" panose="020F0502020204030204" pitchFamily="34" charset="0"/>
                <a:cs typeface="Times New Roman" panose="02020603050405020304" pitchFamily="18" charset="0"/>
              </a:rPr>
              <a:t>a. To use your own image: click on the “Picture” icon in the placeholder and insert an image, which should not be too detailed. </a:t>
            </a:r>
          </a:p>
          <a:p>
            <a:pPr marL="0" lvl="0" indent="0">
              <a:lnSpc>
                <a:spcPct val="107000"/>
              </a:lnSpc>
              <a:spcAft>
                <a:spcPts val="600"/>
              </a:spcAft>
              <a:buFont typeface="+mj-lt"/>
              <a:buNone/>
            </a:pPr>
            <a:r>
              <a:rPr lang="en-GB" sz="1200" i="0" u="none" noProof="0">
                <a:effectLst/>
                <a:latin typeface="Calibri" panose="020F0502020204030204" pitchFamily="34" charset="0"/>
                <a:ea typeface="Calibri" panose="020F0502020204030204" pitchFamily="34" charset="0"/>
                <a:cs typeface="Times New Roman" panose="02020603050405020304" pitchFamily="18" charset="0"/>
              </a:rPr>
              <a:t>b. To move the image within the image area: click on the picture, select “Crop”, select the picture again and move it or change the size of it.</a:t>
            </a:r>
          </a:p>
          <a:p>
            <a:pPr marL="0" lvl="0" indent="0">
              <a:lnSpc>
                <a:spcPct val="107000"/>
              </a:lnSpc>
              <a:spcAft>
                <a:spcPts val="600"/>
              </a:spcAft>
              <a:buFont typeface="+mj-lt"/>
              <a:buNone/>
            </a:pPr>
            <a:r>
              <a:rPr lang="en-GB" sz="1200" i="0" u="none" noProof="0">
                <a:effectLst/>
                <a:latin typeface="Calibri" panose="020F0502020204030204" pitchFamily="34" charset="0"/>
                <a:ea typeface="Calibri" panose="020F0502020204030204" pitchFamily="34" charset="0"/>
                <a:cs typeface="Times New Roman" panose="02020603050405020304" pitchFamily="18" charset="0"/>
              </a:rPr>
              <a:t>c. To change the colour of the shape: click on the shape and select a different colour theme from “Shape Fill”. If you are not able to click on the shape, click on the image area and select “Send Backward”.</a:t>
            </a:r>
          </a:p>
        </p:txBody>
      </p:sp>
      <p:sp>
        <p:nvSpPr>
          <p:cNvPr id="10" name="Rubrik 1">
            <a:extLst>
              <a:ext uri="{FF2B5EF4-FFF2-40B4-BE49-F238E27FC236}">
                <a16:creationId xmlns:a16="http://schemas.microsoft.com/office/drawing/2014/main" id="{DAD75157-2CF5-43DE-9D1C-3B451B4BA390}"/>
              </a:ext>
            </a:extLst>
          </p:cNvPr>
          <p:cNvSpPr>
            <a:spLocks noGrp="1"/>
          </p:cNvSpPr>
          <p:nvPr>
            <p:ph type="title" hasCustomPrompt="1"/>
          </p:nvPr>
        </p:nvSpPr>
        <p:spPr>
          <a:xfrm>
            <a:off x="768720" y="1250479"/>
            <a:ext cx="5168055" cy="880197"/>
          </a:xfrm>
        </p:spPr>
        <p:txBody>
          <a:bodyPr/>
          <a:lstStyle>
            <a:lvl1pPr>
              <a:defRPr/>
            </a:lvl1pPr>
          </a:lstStyle>
          <a:p>
            <a:r>
              <a:rPr lang="en-GB" noProof="0"/>
              <a:t>Header</a:t>
            </a:r>
          </a:p>
        </p:txBody>
      </p:sp>
      <p:sp>
        <p:nvSpPr>
          <p:cNvPr id="11" name="Platshållare för innehåll 2">
            <a:extLst>
              <a:ext uri="{FF2B5EF4-FFF2-40B4-BE49-F238E27FC236}">
                <a16:creationId xmlns:a16="http://schemas.microsoft.com/office/drawing/2014/main" id="{8498AC19-0878-4078-B419-F210CA38C664}"/>
              </a:ext>
            </a:extLst>
          </p:cNvPr>
          <p:cNvSpPr>
            <a:spLocks noGrp="1"/>
          </p:cNvSpPr>
          <p:nvPr>
            <p:ph idx="1" hasCustomPrompt="1"/>
          </p:nvPr>
        </p:nvSpPr>
        <p:spPr>
          <a:xfrm>
            <a:off x="768720" y="2397440"/>
            <a:ext cx="5168055" cy="3648517"/>
          </a:xfrm>
        </p:spPr>
        <p:txBody>
          <a:bodyPr/>
          <a:lstStyle>
            <a:lvl1pPr>
              <a:defRPr/>
            </a:lvl1pPr>
            <a:lvl2pPr>
              <a:defRPr/>
            </a:lvl2pPr>
            <a:lvl3pPr>
              <a:defRPr/>
            </a:lvl3pPr>
            <a:lvl4pPr>
              <a:defRPr/>
            </a:lvl4pPr>
            <a:lvl5pPr>
              <a:defRPr/>
            </a:lvl5pPr>
          </a:lstStyle>
          <a:p>
            <a:pPr lvl="0"/>
            <a:r>
              <a:rPr lang="en-GB" noProof="0"/>
              <a:t>Text</a:t>
            </a:r>
          </a:p>
          <a:p>
            <a:pPr lvl="1"/>
            <a:r>
              <a:rPr lang="en-GB" noProof="0"/>
              <a:t>Level two</a:t>
            </a:r>
          </a:p>
          <a:p>
            <a:pPr lvl="2"/>
            <a:r>
              <a:rPr lang="en-GB" noProof="0"/>
              <a:t>Level three</a:t>
            </a:r>
          </a:p>
          <a:p>
            <a:pPr lvl="3"/>
            <a:r>
              <a:rPr lang="en-GB" noProof="0"/>
              <a:t>Level four</a:t>
            </a:r>
          </a:p>
          <a:p>
            <a:pPr lvl="4"/>
            <a:r>
              <a:rPr lang="en-GB" noProof="0"/>
              <a:t>Level five</a:t>
            </a:r>
          </a:p>
        </p:txBody>
      </p:sp>
      <p:sp>
        <p:nvSpPr>
          <p:cNvPr id="9" name="Platshållare för text 8">
            <a:extLst>
              <a:ext uri="{FF2B5EF4-FFF2-40B4-BE49-F238E27FC236}">
                <a16:creationId xmlns:a16="http://schemas.microsoft.com/office/drawing/2014/main" id="{098BC990-E3F0-4969-A62C-2B2DAB821CFD}"/>
              </a:ext>
            </a:extLst>
          </p:cNvPr>
          <p:cNvSpPr>
            <a:spLocks noGrp="1"/>
          </p:cNvSpPr>
          <p:nvPr>
            <p:ph type="body" sz="quarter" idx="11" hasCustomPrompt="1"/>
          </p:nvPr>
        </p:nvSpPr>
        <p:spPr>
          <a:xfrm>
            <a:off x="5523045" y="-26568"/>
            <a:ext cx="1565663" cy="6887833"/>
          </a:xfrm>
          <a:custGeom>
            <a:avLst/>
            <a:gdLst>
              <a:gd name="connsiteX0" fmla="*/ 0 w 1533233"/>
              <a:gd name="connsiteY0" fmla="*/ 6008703 h 6008703"/>
              <a:gd name="connsiteX1" fmla="*/ 1533233 w 1533233"/>
              <a:gd name="connsiteY1" fmla="*/ 0 h 6008703"/>
              <a:gd name="connsiteX2" fmla="*/ 1533233 w 1533233"/>
              <a:gd name="connsiteY2" fmla="*/ 6008703 h 6008703"/>
              <a:gd name="connsiteX3" fmla="*/ 0 w 1533233"/>
              <a:gd name="connsiteY3" fmla="*/ 6008703 h 6008703"/>
              <a:gd name="connsiteX0" fmla="*/ 0 w 1533233"/>
              <a:gd name="connsiteY0" fmla="*/ 6008703 h 6014621"/>
              <a:gd name="connsiteX1" fmla="*/ 1533233 w 1533233"/>
              <a:gd name="connsiteY1" fmla="*/ 0 h 6014621"/>
              <a:gd name="connsiteX2" fmla="*/ 314033 w 1533233"/>
              <a:gd name="connsiteY2" fmla="*/ 6014621 h 6014621"/>
              <a:gd name="connsiteX3" fmla="*/ 0 w 1533233"/>
              <a:gd name="connsiteY3" fmla="*/ 6008703 h 6014621"/>
              <a:gd name="connsiteX0" fmla="*/ 0 w 1538565"/>
              <a:gd name="connsiteY0" fmla="*/ 5843418 h 5849336"/>
              <a:gd name="connsiteX1" fmla="*/ 1538565 w 1538565"/>
              <a:gd name="connsiteY1" fmla="*/ 0 h 5849336"/>
              <a:gd name="connsiteX2" fmla="*/ 314033 w 1538565"/>
              <a:gd name="connsiteY2" fmla="*/ 5849336 h 5849336"/>
              <a:gd name="connsiteX3" fmla="*/ 0 w 1538565"/>
              <a:gd name="connsiteY3" fmla="*/ 5843418 h 5849336"/>
              <a:gd name="connsiteX0" fmla="*/ 0 w 1538565"/>
              <a:gd name="connsiteY0" fmla="*/ 5843418 h 5849336"/>
              <a:gd name="connsiteX1" fmla="*/ 1538565 w 1538565"/>
              <a:gd name="connsiteY1" fmla="*/ 0 h 5849336"/>
              <a:gd name="connsiteX2" fmla="*/ 1492752 w 1538565"/>
              <a:gd name="connsiteY2" fmla="*/ 216524 h 5849336"/>
              <a:gd name="connsiteX3" fmla="*/ 314033 w 1538565"/>
              <a:gd name="connsiteY3" fmla="*/ 5849336 h 5849336"/>
              <a:gd name="connsiteX4" fmla="*/ 0 w 1538565"/>
              <a:gd name="connsiteY4" fmla="*/ 5843418 h 5849336"/>
              <a:gd name="connsiteX0" fmla="*/ 0 w 1542759"/>
              <a:gd name="connsiteY0" fmla="*/ 5843418 h 5849336"/>
              <a:gd name="connsiteX1" fmla="*/ 1538565 w 1542759"/>
              <a:gd name="connsiteY1" fmla="*/ 0 h 5849336"/>
              <a:gd name="connsiteX2" fmla="*/ 1542759 w 1542759"/>
              <a:gd name="connsiteY2" fmla="*/ 54599 h 5849336"/>
              <a:gd name="connsiteX3" fmla="*/ 314033 w 1542759"/>
              <a:gd name="connsiteY3" fmla="*/ 5849336 h 5849336"/>
              <a:gd name="connsiteX4" fmla="*/ 0 w 1542759"/>
              <a:gd name="connsiteY4" fmla="*/ 5843418 h 5849336"/>
              <a:gd name="connsiteX0" fmla="*/ 0 w 1538565"/>
              <a:gd name="connsiteY0" fmla="*/ 5843418 h 5849336"/>
              <a:gd name="connsiteX1" fmla="*/ 1538565 w 1538565"/>
              <a:gd name="connsiteY1" fmla="*/ 0 h 5849336"/>
              <a:gd name="connsiteX2" fmla="*/ 1535615 w 1538565"/>
              <a:gd name="connsiteY2" fmla="*/ 56980 h 5849336"/>
              <a:gd name="connsiteX3" fmla="*/ 314033 w 1538565"/>
              <a:gd name="connsiteY3" fmla="*/ 5849336 h 5849336"/>
              <a:gd name="connsiteX4" fmla="*/ 0 w 1538565"/>
              <a:gd name="connsiteY4" fmla="*/ 5843418 h 5849336"/>
              <a:gd name="connsiteX0" fmla="*/ 0 w 1578477"/>
              <a:gd name="connsiteY0" fmla="*/ 5843418 h 5849336"/>
              <a:gd name="connsiteX1" fmla="*/ 1538565 w 1578477"/>
              <a:gd name="connsiteY1" fmla="*/ 0 h 5849336"/>
              <a:gd name="connsiteX2" fmla="*/ 1578477 w 1578477"/>
              <a:gd name="connsiteY2" fmla="*/ 87937 h 5849336"/>
              <a:gd name="connsiteX3" fmla="*/ 314033 w 1578477"/>
              <a:gd name="connsiteY3" fmla="*/ 5849336 h 5849336"/>
              <a:gd name="connsiteX4" fmla="*/ 0 w 1578477"/>
              <a:gd name="connsiteY4" fmla="*/ 5843418 h 5849336"/>
              <a:gd name="connsiteX0" fmla="*/ 0 w 1578502"/>
              <a:gd name="connsiteY0" fmla="*/ 5843418 h 5849336"/>
              <a:gd name="connsiteX1" fmla="*/ 1538565 w 1578502"/>
              <a:gd name="connsiteY1" fmla="*/ 0 h 5849336"/>
              <a:gd name="connsiteX2" fmla="*/ 1578477 w 1578502"/>
              <a:gd name="connsiteY2" fmla="*/ 87937 h 5849336"/>
              <a:gd name="connsiteX3" fmla="*/ 314033 w 1578502"/>
              <a:gd name="connsiteY3" fmla="*/ 5849336 h 5849336"/>
              <a:gd name="connsiteX4" fmla="*/ 0 w 1578502"/>
              <a:gd name="connsiteY4" fmla="*/ 5843418 h 5849336"/>
              <a:gd name="connsiteX0" fmla="*/ 0 w 1543111"/>
              <a:gd name="connsiteY0" fmla="*/ 5843418 h 5849336"/>
              <a:gd name="connsiteX1" fmla="*/ 1538565 w 1543111"/>
              <a:gd name="connsiteY1" fmla="*/ 0 h 5849336"/>
              <a:gd name="connsiteX2" fmla="*/ 1530852 w 1543111"/>
              <a:gd name="connsiteY2" fmla="*/ 83174 h 5849336"/>
              <a:gd name="connsiteX3" fmla="*/ 314033 w 1543111"/>
              <a:gd name="connsiteY3" fmla="*/ 5849336 h 5849336"/>
              <a:gd name="connsiteX4" fmla="*/ 0 w 1543111"/>
              <a:gd name="connsiteY4" fmla="*/ 5843418 h 5849336"/>
              <a:gd name="connsiteX0" fmla="*/ 0 w 1540225"/>
              <a:gd name="connsiteY0" fmla="*/ 5843418 h 5849336"/>
              <a:gd name="connsiteX1" fmla="*/ 1538565 w 1540225"/>
              <a:gd name="connsiteY1" fmla="*/ 0 h 5849336"/>
              <a:gd name="connsiteX2" fmla="*/ 1530852 w 1540225"/>
              <a:gd name="connsiteY2" fmla="*/ 83174 h 5849336"/>
              <a:gd name="connsiteX3" fmla="*/ 314033 w 1540225"/>
              <a:gd name="connsiteY3" fmla="*/ 5849336 h 5849336"/>
              <a:gd name="connsiteX4" fmla="*/ 0 w 1540225"/>
              <a:gd name="connsiteY4" fmla="*/ 5843418 h 5849336"/>
              <a:gd name="connsiteX0" fmla="*/ 0 w 1545425"/>
              <a:gd name="connsiteY0" fmla="*/ 5843418 h 5849336"/>
              <a:gd name="connsiteX1" fmla="*/ 1538565 w 1545425"/>
              <a:gd name="connsiteY1" fmla="*/ 0 h 5849336"/>
              <a:gd name="connsiteX2" fmla="*/ 1545139 w 1545425"/>
              <a:gd name="connsiteY2" fmla="*/ 80793 h 5849336"/>
              <a:gd name="connsiteX3" fmla="*/ 314033 w 1545425"/>
              <a:gd name="connsiteY3" fmla="*/ 5849336 h 5849336"/>
              <a:gd name="connsiteX4" fmla="*/ 0 w 1545425"/>
              <a:gd name="connsiteY4" fmla="*/ 5843418 h 5849336"/>
              <a:gd name="connsiteX0" fmla="*/ 0 w 1543488"/>
              <a:gd name="connsiteY0" fmla="*/ 5843418 h 5849336"/>
              <a:gd name="connsiteX1" fmla="*/ 1538565 w 1543488"/>
              <a:gd name="connsiteY1" fmla="*/ 0 h 5849336"/>
              <a:gd name="connsiteX2" fmla="*/ 1542758 w 1543488"/>
              <a:gd name="connsiteY2" fmla="*/ 49836 h 5849336"/>
              <a:gd name="connsiteX3" fmla="*/ 314033 w 1543488"/>
              <a:gd name="connsiteY3" fmla="*/ 5849336 h 5849336"/>
              <a:gd name="connsiteX4" fmla="*/ 0 w 1543488"/>
              <a:gd name="connsiteY4" fmla="*/ 5843418 h 5849336"/>
              <a:gd name="connsiteX0" fmla="*/ 0 w 1547499"/>
              <a:gd name="connsiteY0" fmla="*/ 6878649 h 6884567"/>
              <a:gd name="connsiteX1" fmla="*/ 1545097 w 1547499"/>
              <a:gd name="connsiteY1" fmla="*/ 0 h 6884567"/>
              <a:gd name="connsiteX2" fmla="*/ 1542758 w 1547499"/>
              <a:gd name="connsiteY2" fmla="*/ 1085067 h 6884567"/>
              <a:gd name="connsiteX3" fmla="*/ 314033 w 1547499"/>
              <a:gd name="connsiteY3" fmla="*/ 6884567 h 6884567"/>
              <a:gd name="connsiteX4" fmla="*/ 0 w 1547499"/>
              <a:gd name="connsiteY4" fmla="*/ 6878649 h 6884567"/>
              <a:gd name="connsiteX0" fmla="*/ 0 w 1565663"/>
              <a:gd name="connsiteY0" fmla="*/ 6878649 h 6884567"/>
              <a:gd name="connsiteX1" fmla="*/ 1545097 w 1565663"/>
              <a:gd name="connsiteY1" fmla="*/ 0 h 6884567"/>
              <a:gd name="connsiteX2" fmla="*/ 1565618 w 1565663"/>
              <a:gd name="connsiteY2" fmla="*/ 20444 h 6884567"/>
              <a:gd name="connsiteX3" fmla="*/ 314033 w 1565663"/>
              <a:gd name="connsiteY3" fmla="*/ 6884567 h 6884567"/>
              <a:gd name="connsiteX4" fmla="*/ 0 w 1565663"/>
              <a:gd name="connsiteY4" fmla="*/ 6878649 h 6884567"/>
              <a:gd name="connsiteX0" fmla="*/ 0 w 1565663"/>
              <a:gd name="connsiteY0" fmla="*/ 6878649 h 6887833"/>
              <a:gd name="connsiteX1" fmla="*/ 1545097 w 1565663"/>
              <a:gd name="connsiteY1" fmla="*/ 0 h 6887833"/>
              <a:gd name="connsiteX2" fmla="*/ 1565618 w 1565663"/>
              <a:gd name="connsiteY2" fmla="*/ 20444 h 6887833"/>
              <a:gd name="connsiteX3" fmla="*/ 349955 w 1565663"/>
              <a:gd name="connsiteY3" fmla="*/ 6887833 h 6887833"/>
              <a:gd name="connsiteX4" fmla="*/ 0 w 1565663"/>
              <a:gd name="connsiteY4" fmla="*/ 6878649 h 6887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663" h="6887833">
                <a:moveTo>
                  <a:pt x="0" y="6878649"/>
                </a:moveTo>
                <a:lnTo>
                  <a:pt x="1545097" y="0"/>
                </a:lnTo>
                <a:cubicBezTo>
                  <a:pt x="1551258" y="26931"/>
                  <a:pt x="1566602" y="-16011"/>
                  <a:pt x="1565618" y="20444"/>
                </a:cubicBezTo>
                <a:lnTo>
                  <a:pt x="349955" y="6887833"/>
                </a:lnTo>
                <a:lnTo>
                  <a:pt x="0" y="6878649"/>
                </a:lnTo>
                <a:close/>
              </a:path>
            </a:pathLst>
          </a:custGeom>
          <a:solidFill>
            <a:schemeClr val="accent3"/>
          </a:solidFill>
          <a:ln>
            <a:noFill/>
          </a:ln>
        </p:spPr>
        <p:txBody>
          <a:bodyPr/>
          <a:lstStyle>
            <a:lvl1pPr marL="0" indent="0">
              <a:buNone/>
              <a:defRPr sz="100"/>
            </a:lvl1pPr>
          </a:lstStyle>
          <a:p>
            <a:pPr lvl="0"/>
            <a:r>
              <a:rPr lang="en-GB" noProof="0"/>
              <a:t>.</a:t>
            </a:r>
          </a:p>
        </p:txBody>
      </p:sp>
    </p:spTree>
    <p:extLst>
      <p:ext uri="{BB962C8B-B14F-4D97-AF65-F5344CB8AC3E}">
        <p14:creationId xmlns:p14="http://schemas.microsoft.com/office/powerpoint/2010/main" val="62944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D002A85-B127-475E-ADC4-27F8DC22C10A}"/>
              </a:ext>
            </a:extLst>
          </p:cNvPr>
          <p:cNvSpPr>
            <a:spLocks noGrp="1"/>
          </p:cNvSpPr>
          <p:nvPr>
            <p:ph type="title"/>
          </p:nvPr>
        </p:nvSpPr>
        <p:spPr>
          <a:xfrm>
            <a:off x="755072" y="800100"/>
            <a:ext cx="10515600" cy="880197"/>
          </a:xfrm>
          <a:prstGeom prst="rect">
            <a:avLst/>
          </a:prstGeom>
        </p:spPr>
        <p:txBody>
          <a:bodyPr vert="horz" lIns="0" tIns="0" rIns="0" bIns="0" rtlCol="0" anchor="b" anchorCtr="0">
            <a:noAutofit/>
          </a:bodyPr>
          <a:lstStyle/>
          <a:p>
            <a:r>
              <a:rPr lang="en-GB" noProof="0"/>
              <a:t>Klicka här för att ändra mall för rubrikformat</a:t>
            </a:r>
          </a:p>
        </p:txBody>
      </p:sp>
      <p:sp>
        <p:nvSpPr>
          <p:cNvPr id="3" name="Platshållare för text 2">
            <a:extLst>
              <a:ext uri="{FF2B5EF4-FFF2-40B4-BE49-F238E27FC236}">
                <a16:creationId xmlns:a16="http://schemas.microsoft.com/office/drawing/2014/main" id="{58FD374E-AE23-4243-BB8A-E206234C6623}"/>
              </a:ext>
            </a:extLst>
          </p:cNvPr>
          <p:cNvSpPr>
            <a:spLocks noGrp="1"/>
          </p:cNvSpPr>
          <p:nvPr>
            <p:ph type="body" idx="1"/>
          </p:nvPr>
        </p:nvSpPr>
        <p:spPr>
          <a:xfrm>
            <a:off x="755072" y="1960708"/>
            <a:ext cx="10515600" cy="4351338"/>
          </a:xfrm>
          <a:prstGeom prst="rect">
            <a:avLst/>
          </a:prstGeom>
        </p:spPr>
        <p:txBody>
          <a:bodyPr vert="horz" lIns="0" tIns="0" rIns="0" bIns="0" rtlCol="0">
            <a:noAutofit/>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pic>
        <p:nvPicPr>
          <p:cNvPr id="10" name="Bildobjekt 9">
            <a:extLst>
              <a:ext uri="{FF2B5EF4-FFF2-40B4-BE49-F238E27FC236}">
                <a16:creationId xmlns:a16="http://schemas.microsoft.com/office/drawing/2014/main" id="{6CBB460D-1B7A-4441-A3D9-64BD73112B98}"/>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260072" y="258978"/>
            <a:ext cx="503569" cy="506904"/>
          </a:xfrm>
          <a:prstGeom prst="rect">
            <a:avLst/>
          </a:prstGeom>
        </p:spPr>
      </p:pic>
    </p:spTree>
    <p:extLst>
      <p:ext uri="{BB962C8B-B14F-4D97-AF65-F5344CB8AC3E}">
        <p14:creationId xmlns:p14="http://schemas.microsoft.com/office/powerpoint/2010/main" val="4156250710"/>
      </p:ext>
    </p:extLst>
  </p:cSld>
  <p:clrMap bg1="lt1" tx1="dk1" bg2="lt2" tx2="dk2" accent1="accent1" accent2="accent2" accent3="accent3" accent4="accent4" accent5="accent5" accent6="accent6" hlink="hlink" folHlink="folHlink"/>
  <p:sldLayoutIdLst>
    <p:sldLayoutId id="2147483691" r:id="rId1"/>
    <p:sldLayoutId id="2147483664" r:id="rId2"/>
    <p:sldLayoutId id="2147483665" r:id="rId3"/>
    <p:sldLayoutId id="2147483667" r:id="rId4"/>
    <p:sldLayoutId id="2147483666" r:id="rId5"/>
    <p:sldLayoutId id="2147483652" r:id="rId6"/>
    <p:sldLayoutId id="2147483694" r:id="rId7"/>
    <p:sldLayoutId id="2147483677" r:id="rId8"/>
    <p:sldLayoutId id="2147483678" r:id="rId9"/>
    <p:sldLayoutId id="2147483679" r:id="rId10"/>
    <p:sldLayoutId id="2147483680" r:id="rId11"/>
    <p:sldLayoutId id="2147483681" r:id="rId12"/>
    <p:sldLayoutId id="2147483682" r:id="rId13"/>
    <p:sldLayoutId id="2147483695" r:id="rId14"/>
    <p:sldLayoutId id="2147483684" r:id="rId15"/>
    <p:sldLayoutId id="2147483685" r:id="rId16"/>
    <p:sldLayoutId id="2147483693"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ts val="3600"/>
        </a:lnSpc>
        <a:spcBef>
          <a:spcPct val="0"/>
        </a:spcBef>
        <a:buNone/>
        <a:defRPr sz="3400" b="1" kern="1200">
          <a:solidFill>
            <a:schemeClr val="tx1"/>
          </a:solidFill>
          <a:latin typeface="+mj-lt"/>
          <a:ea typeface="+mj-ea"/>
          <a:cs typeface="+mj-cs"/>
        </a:defRPr>
      </a:lvl1pPr>
    </p:titleStyle>
    <p:bodyStyle>
      <a:lvl1pPr marL="228600" indent="-228600" algn="l" defTabSz="914400" rtl="0" eaLnBrk="1" latinLnBrk="0" hangingPunct="1">
        <a:lnSpc>
          <a:spcPts val="3000"/>
        </a:lnSpc>
        <a:spcBef>
          <a:spcPts val="1000"/>
        </a:spcBef>
        <a:buSzPct val="90000"/>
        <a:buFont typeface="Arial" panose="020B0604020202020204" pitchFamily="34" charset="0"/>
        <a:buChar char="•"/>
        <a:defRPr sz="2400" kern="1200">
          <a:solidFill>
            <a:schemeClr val="tx1"/>
          </a:solidFill>
          <a:latin typeface="+mn-lt"/>
          <a:ea typeface="+mn-ea"/>
          <a:cs typeface="+mn-cs"/>
        </a:defRPr>
      </a:lvl1pPr>
      <a:lvl2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2pPr>
      <a:lvl3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3pPr>
      <a:lvl4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4pPr>
      <a:lvl5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2.png"/><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1.jpe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5.gif"/><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hyperlink" Target="mailto:assem.abouhatab@slu.se" TargetMode="Externa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id="{3B9CB143-9970-DC4F-93E7-618B65757344}"/>
              </a:ext>
            </a:extLst>
          </p:cNvPr>
          <p:cNvSpPr>
            <a:spLocks noGrp="1"/>
          </p:cNvSpPr>
          <p:nvPr>
            <p:ph type="body" sz="quarter" idx="11"/>
          </p:nvPr>
        </p:nvSpPr>
        <p:spPr/>
        <p:txBody>
          <a:bodyPr/>
          <a:lstStyle/>
          <a:p>
            <a:endParaRPr lang="sv-SE" dirty="0"/>
          </a:p>
        </p:txBody>
      </p:sp>
      <p:sp>
        <p:nvSpPr>
          <p:cNvPr id="6" name="Platshållare för bild 5">
            <a:extLst>
              <a:ext uri="{FF2B5EF4-FFF2-40B4-BE49-F238E27FC236}">
                <a16:creationId xmlns:a16="http://schemas.microsoft.com/office/drawing/2014/main" id="{CBB01F03-C888-B54D-AC53-BFBA85307F71}"/>
              </a:ext>
            </a:extLst>
          </p:cNvPr>
          <p:cNvSpPr>
            <a:spLocks noGrp="1"/>
          </p:cNvSpPr>
          <p:nvPr>
            <p:ph type="pic" sz="quarter" idx="10"/>
          </p:nvPr>
        </p:nvSpPr>
        <p:spPr/>
      </p:sp>
      <p:pic>
        <p:nvPicPr>
          <p:cNvPr id="2" name="Picture 1"/>
          <p:cNvPicPr>
            <a:picLocks noChangeAspect="1"/>
          </p:cNvPicPr>
          <p:nvPr/>
        </p:nvPicPr>
        <p:blipFill>
          <a:blip r:embed="rId3"/>
          <a:stretch>
            <a:fillRect/>
          </a:stretch>
        </p:blipFill>
        <p:spPr>
          <a:xfrm>
            <a:off x="10204449" y="0"/>
            <a:ext cx="1513027" cy="1802141"/>
          </a:xfrm>
          <a:prstGeom prst="rect">
            <a:avLst/>
          </a:prstGeom>
        </p:spPr>
      </p:pic>
      <p:pic>
        <p:nvPicPr>
          <p:cNvPr id="1026" name="Picture 2" descr="CEMA - European Agricultural Machinery - CEMA - European Agricultural  Machine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29" y="253109"/>
            <a:ext cx="3239802" cy="1295921"/>
          </a:xfrm>
          <a:prstGeom prst="rect">
            <a:avLst/>
          </a:prstGeom>
          <a:solidFill>
            <a:schemeClr val="bg1"/>
          </a:solidFill>
        </p:spPr>
      </p:pic>
      <p:pic>
        <p:nvPicPr>
          <p:cNvPr id="5" name="Picture 4"/>
          <p:cNvPicPr>
            <a:picLocks noChangeAspect="1"/>
          </p:cNvPicPr>
          <p:nvPr/>
        </p:nvPicPr>
        <p:blipFill>
          <a:blip r:embed="rId5"/>
          <a:stretch>
            <a:fillRect/>
          </a:stretch>
        </p:blipFill>
        <p:spPr>
          <a:xfrm>
            <a:off x="4985275" y="243057"/>
            <a:ext cx="1666875" cy="1543050"/>
          </a:xfrm>
          <a:prstGeom prst="rect">
            <a:avLst/>
          </a:prstGeom>
        </p:spPr>
      </p:pic>
      <p:sp>
        <p:nvSpPr>
          <p:cNvPr id="8" name="Rectangle 7"/>
          <p:cNvSpPr/>
          <p:nvPr/>
        </p:nvSpPr>
        <p:spPr>
          <a:xfrm>
            <a:off x="803627" y="2364076"/>
            <a:ext cx="10157335" cy="2400657"/>
          </a:xfrm>
          <a:prstGeom prst="rect">
            <a:avLst/>
          </a:prstGeom>
        </p:spPr>
        <p:txBody>
          <a:bodyPr wrap="square">
            <a:spAutoFit/>
          </a:bodyPr>
          <a:lstStyle/>
          <a:p>
            <a:pPr algn="ctr">
              <a:spcAft>
                <a:spcPts val="1800"/>
              </a:spcAft>
            </a:pPr>
            <a:r>
              <a:rPr lang="en-GB" sz="4000" b="1" dirty="0" err="1">
                <a:solidFill>
                  <a:srgbClr val="000000"/>
                </a:solidFill>
                <a:latin typeface="Archivo Black"/>
                <a:ea typeface="Archivo Black"/>
                <a:cs typeface="Archivo Black"/>
                <a:sym typeface="Arial"/>
              </a:rPr>
              <a:t>POSHMyCo</a:t>
            </a:r>
            <a:r>
              <a:rPr lang="en-GB" sz="4000" b="1" dirty="0">
                <a:solidFill>
                  <a:srgbClr val="000000"/>
                </a:solidFill>
                <a:latin typeface="Archivo Black"/>
                <a:ea typeface="Archivo Black"/>
                <a:cs typeface="Archivo Black"/>
                <a:sym typeface="Arial"/>
              </a:rPr>
              <a:t> </a:t>
            </a:r>
            <a:endParaRPr lang="en-GB" sz="4000" b="1" dirty="0" smtClean="0">
              <a:solidFill>
                <a:srgbClr val="000000"/>
              </a:solidFill>
              <a:latin typeface="Archivo Black"/>
              <a:ea typeface="Archivo Black"/>
              <a:cs typeface="Archivo Black"/>
              <a:sym typeface="Arial"/>
            </a:endParaRPr>
          </a:p>
          <a:p>
            <a:pPr algn="ctr">
              <a:buClr>
                <a:srgbClr val="000000"/>
              </a:buClr>
              <a:buSzPct val="90000"/>
            </a:pPr>
            <a:r>
              <a:rPr lang="en-GB" sz="2500" b="1" dirty="0">
                <a:solidFill>
                  <a:srgbClr val="0E0E0E"/>
                </a:solidFill>
                <a:latin typeface="Lexend Deca"/>
                <a:ea typeface="Lexend Deca"/>
                <a:cs typeface="Lexend Deca"/>
                <a:sym typeface="Arial"/>
              </a:rPr>
              <a:t>POTENTIAL OF SELECTIVE HARVEST BASED ON MYCOTOXINS CONTENT ASSESSMENT IN CEREAL CROPS</a:t>
            </a:r>
          </a:p>
          <a:p>
            <a:pPr algn="ctr"/>
            <a:endParaRPr lang="ar-EG" sz="4500" b="1" dirty="0">
              <a:solidFill>
                <a:srgbClr val="000000"/>
              </a:solidFill>
              <a:latin typeface="Archivo Black"/>
              <a:ea typeface="Archivo Black"/>
              <a:cs typeface="Archivo Black"/>
              <a:sym typeface="Arial"/>
            </a:endParaRPr>
          </a:p>
        </p:txBody>
      </p:sp>
      <p:sp>
        <p:nvSpPr>
          <p:cNvPr id="12" name="Rectangle 11"/>
          <p:cNvSpPr/>
          <p:nvPr/>
        </p:nvSpPr>
        <p:spPr>
          <a:xfrm>
            <a:off x="2918720" y="4632458"/>
            <a:ext cx="5799986" cy="630942"/>
          </a:xfrm>
          <a:prstGeom prst="rect">
            <a:avLst/>
          </a:prstGeom>
        </p:spPr>
        <p:txBody>
          <a:bodyPr wrap="none">
            <a:spAutoFit/>
          </a:bodyPr>
          <a:lstStyle/>
          <a:p>
            <a:pPr algn="ctr">
              <a:buClr>
                <a:srgbClr val="000000"/>
              </a:buClr>
              <a:buFont typeface="Arial"/>
            </a:pPr>
            <a:r>
              <a:rPr lang="en-GB" sz="3500" b="1" dirty="0" smtClean="0">
                <a:solidFill>
                  <a:srgbClr val="000000"/>
                </a:solidFill>
                <a:latin typeface="Archivo Black"/>
                <a:ea typeface="Archivo Black"/>
                <a:cs typeface="Archivo Black"/>
                <a:sym typeface="Arial"/>
              </a:rPr>
              <a:t>WP6— Impact </a:t>
            </a:r>
            <a:r>
              <a:rPr lang="en-GB" sz="3500" b="1" dirty="0">
                <a:solidFill>
                  <a:srgbClr val="000000"/>
                </a:solidFill>
                <a:latin typeface="Archivo Black"/>
                <a:ea typeface="Archivo Black"/>
                <a:cs typeface="Archivo Black"/>
                <a:sym typeface="Arial"/>
              </a:rPr>
              <a:t>evaluation </a:t>
            </a:r>
            <a:endParaRPr lang="ar-EG" sz="3500" b="1" dirty="0">
              <a:solidFill>
                <a:srgbClr val="000000"/>
              </a:solidFill>
              <a:latin typeface="Archivo Black"/>
              <a:ea typeface="Archivo Black"/>
              <a:cs typeface="Archivo Black"/>
              <a:sym typeface="Arial"/>
            </a:endParaRPr>
          </a:p>
        </p:txBody>
      </p:sp>
    </p:spTree>
    <p:extLst>
      <p:ext uri="{BB962C8B-B14F-4D97-AF65-F5344CB8AC3E}">
        <p14:creationId xmlns:p14="http://schemas.microsoft.com/office/powerpoint/2010/main" val="48914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id="{3B9CB143-9970-DC4F-93E7-618B65757344}"/>
              </a:ext>
            </a:extLst>
          </p:cNvPr>
          <p:cNvSpPr>
            <a:spLocks noGrp="1"/>
          </p:cNvSpPr>
          <p:nvPr>
            <p:ph type="body" sz="quarter" idx="11"/>
          </p:nvPr>
        </p:nvSpPr>
        <p:spPr/>
        <p:txBody>
          <a:bodyPr/>
          <a:lstStyle/>
          <a:p>
            <a:endParaRPr lang="sv-SE" dirty="0"/>
          </a:p>
        </p:txBody>
      </p:sp>
      <p:sp>
        <p:nvSpPr>
          <p:cNvPr id="6" name="Platshållare för bild 5">
            <a:extLst>
              <a:ext uri="{FF2B5EF4-FFF2-40B4-BE49-F238E27FC236}">
                <a16:creationId xmlns:a16="http://schemas.microsoft.com/office/drawing/2014/main" id="{CBB01F03-C888-B54D-AC53-BFBA85307F71}"/>
              </a:ext>
            </a:extLst>
          </p:cNvPr>
          <p:cNvSpPr>
            <a:spLocks noGrp="1"/>
          </p:cNvSpPr>
          <p:nvPr>
            <p:ph type="pic" sz="quarter" idx="10"/>
          </p:nvPr>
        </p:nvSpPr>
        <p:spPr/>
      </p:sp>
      <p:pic>
        <p:nvPicPr>
          <p:cNvPr id="2" name="Picture 1"/>
          <p:cNvPicPr>
            <a:picLocks noChangeAspect="1"/>
          </p:cNvPicPr>
          <p:nvPr/>
        </p:nvPicPr>
        <p:blipFill>
          <a:blip r:embed="rId3"/>
          <a:stretch>
            <a:fillRect/>
          </a:stretch>
        </p:blipFill>
        <p:spPr>
          <a:xfrm>
            <a:off x="10204449" y="0"/>
            <a:ext cx="1513027" cy="1802141"/>
          </a:xfrm>
          <a:prstGeom prst="rect">
            <a:avLst/>
          </a:prstGeom>
        </p:spPr>
      </p:pic>
      <p:pic>
        <p:nvPicPr>
          <p:cNvPr id="1026" name="Picture 2" descr="CEMA - European Agricultural Machinery - CEMA - European Agricultural  Machine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29" y="253109"/>
            <a:ext cx="3239802" cy="1295921"/>
          </a:xfrm>
          <a:prstGeom prst="rect">
            <a:avLst/>
          </a:prstGeom>
          <a:solidFill>
            <a:schemeClr val="bg1"/>
          </a:solidFill>
        </p:spPr>
      </p:pic>
      <p:pic>
        <p:nvPicPr>
          <p:cNvPr id="5" name="Picture 4"/>
          <p:cNvPicPr>
            <a:picLocks noChangeAspect="1"/>
          </p:cNvPicPr>
          <p:nvPr/>
        </p:nvPicPr>
        <p:blipFill>
          <a:blip r:embed="rId5"/>
          <a:stretch>
            <a:fillRect/>
          </a:stretch>
        </p:blipFill>
        <p:spPr>
          <a:xfrm>
            <a:off x="4985275" y="243057"/>
            <a:ext cx="1666875" cy="1543050"/>
          </a:xfrm>
          <a:prstGeom prst="rect">
            <a:avLst/>
          </a:prstGeom>
        </p:spPr>
      </p:pic>
      <p:cxnSp>
        <p:nvCxnSpPr>
          <p:cNvPr id="9" name="Gerader Verbinder 1">
            <a:extLst>
              <a:ext uri="{FF2B5EF4-FFF2-40B4-BE49-F238E27FC236}">
                <a16:creationId xmlns:a16="http://schemas.microsoft.com/office/drawing/2014/main" id="{464BF755-ED40-4670-866E-8383F04C1835}"/>
              </a:ext>
            </a:extLst>
          </p:cNvPr>
          <p:cNvCxnSpPr>
            <a:cxnSpLocks/>
          </p:cNvCxnSpPr>
          <p:nvPr/>
        </p:nvCxnSpPr>
        <p:spPr>
          <a:xfrm>
            <a:off x="626774" y="1962379"/>
            <a:ext cx="0" cy="525292"/>
          </a:xfrm>
          <a:prstGeom prst="line">
            <a:avLst/>
          </a:prstGeom>
          <a:ln w="76200">
            <a:solidFill>
              <a:srgbClr val="8DB91A"/>
            </a:solidFill>
          </a:ln>
        </p:spPr>
        <p:style>
          <a:lnRef idx="1">
            <a:schemeClr val="accent1"/>
          </a:lnRef>
          <a:fillRef idx="0">
            <a:schemeClr val="accent1"/>
          </a:fillRef>
          <a:effectRef idx="0">
            <a:schemeClr val="accent1"/>
          </a:effectRef>
          <a:fontRef idx="minor">
            <a:schemeClr val="tx1"/>
          </a:fontRef>
        </p:style>
      </p:cxnSp>
      <p:sp>
        <p:nvSpPr>
          <p:cNvPr id="10" name="Title 3"/>
          <p:cNvSpPr>
            <a:spLocks noGrp="1"/>
          </p:cNvSpPr>
          <p:nvPr>
            <p:ph type="title"/>
          </p:nvPr>
        </p:nvSpPr>
        <p:spPr>
          <a:xfrm>
            <a:off x="901521" y="1907738"/>
            <a:ext cx="2802755" cy="525292"/>
          </a:xfrm>
        </p:spPr>
        <p:txBody>
          <a:bodyPr/>
          <a:lstStyle/>
          <a:p>
            <a:r>
              <a:rPr lang="en-US" sz="3000" dirty="0" smtClean="0">
                <a:solidFill>
                  <a:srgbClr val="0E0E0E"/>
                </a:solidFill>
                <a:latin typeface="Lexend Deca"/>
                <a:ea typeface="Lexend Deca"/>
                <a:cs typeface="Lexend Deca"/>
                <a:sym typeface="Arial"/>
              </a:rPr>
              <a:t>SLU TEAM</a:t>
            </a:r>
            <a:endParaRPr lang="en-US" sz="3000" dirty="0">
              <a:solidFill>
                <a:srgbClr val="0E0E0E"/>
              </a:solidFill>
              <a:latin typeface="Lexend Deca"/>
              <a:ea typeface="Lexend Deca"/>
              <a:cs typeface="Lexend Deca"/>
              <a:sym typeface="Arial"/>
            </a:endParaRPr>
          </a:p>
        </p:txBody>
      </p:sp>
      <p:pic>
        <p:nvPicPr>
          <p:cNvPr id="7170" name="Picture 2" descr="Staff | Externwebb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485" y="3106127"/>
            <a:ext cx="1919310" cy="257050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arl-Johan Lagerkvist | Externwebb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0309" y="2883166"/>
            <a:ext cx="2084226" cy="2766672"/>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Assem Abu Hatab | Externwebbe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86050" y="3022684"/>
            <a:ext cx="1945157" cy="260512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24399" y="5848755"/>
            <a:ext cx="2416046" cy="369332"/>
          </a:xfrm>
          <a:prstGeom prst="rect">
            <a:avLst/>
          </a:prstGeom>
        </p:spPr>
        <p:txBody>
          <a:bodyPr wrap="none">
            <a:spAutoFit/>
          </a:bodyPr>
          <a:lstStyle/>
          <a:p>
            <a:r>
              <a:rPr lang="sv-SE" dirty="0">
                <a:solidFill>
                  <a:srgbClr val="000000"/>
                </a:solidFill>
                <a:latin typeface="Merriweather"/>
              </a:rPr>
              <a:t>Carl Johan Lagerkvist</a:t>
            </a:r>
            <a:endParaRPr lang="ar-EG" dirty="0"/>
          </a:p>
        </p:txBody>
      </p:sp>
      <p:sp>
        <p:nvSpPr>
          <p:cNvPr id="16" name="Rectangle 15"/>
          <p:cNvSpPr/>
          <p:nvPr/>
        </p:nvSpPr>
        <p:spPr>
          <a:xfrm>
            <a:off x="357183" y="5848755"/>
            <a:ext cx="2531462" cy="369332"/>
          </a:xfrm>
          <a:prstGeom prst="rect">
            <a:avLst/>
          </a:prstGeom>
        </p:spPr>
        <p:txBody>
          <a:bodyPr wrap="none">
            <a:spAutoFit/>
          </a:bodyPr>
          <a:lstStyle/>
          <a:p>
            <a:r>
              <a:rPr lang="sv-SE" dirty="0" smtClean="0">
                <a:solidFill>
                  <a:srgbClr val="000000"/>
                </a:solidFill>
                <a:latin typeface="Merriweather"/>
              </a:rPr>
              <a:t>Enoch</a:t>
            </a:r>
            <a:r>
              <a:rPr lang="sv-SE" dirty="0">
                <a:solidFill>
                  <a:srgbClr val="000000"/>
                </a:solidFill>
                <a:latin typeface="Merriweather"/>
              </a:rPr>
              <a:t> Owusu Sekyere</a:t>
            </a:r>
            <a:endParaRPr lang="ar-EG" dirty="0">
              <a:solidFill>
                <a:srgbClr val="000000"/>
              </a:solidFill>
              <a:latin typeface="Merriweather"/>
            </a:endParaRPr>
          </a:p>
        </p:txBody>
      </p:sp>
      <p:sp>
        <p:nvSpPr>
          <p:cNvPr id="17" name="Rectangle 16"/>
          <p:cNvSpPr/>
          <p:nvPr/>
        </p:nvSpPr>
        <p:spPr>
          <a:xfrm>
            <a:off x="8183651" y="5848755"/>
            <a:ext cx="2031390" cy="369332"/>
          </a:xfrm>
          <a:prstGeom prst="rect">
            <a:avLst/>
          </a:prstGeom>
        </p:spPr>
        <p:txBody>
          <a:bodyPr wrap="none">
            <a:spAutoFit/>
          </a:bodyPr>
          <a:lstStyle/>
          <a:p>
            <a:r>
              <a:rPr lang="sv-SE" dirty="0" smtClean="0">
                <a:solidFill>
                  <a:srgbClr val="000000"/>
                </a:solidFill>
                <a:latin typeface="Merriweather"/>
              </a:rPr>
              <a:t>Assem Abu Hatab</a:t>
            </a:r>
            <a:endParaRPr lang="ar-EG" dirty="0"/>
          </a:p>
        </p:txBody>
      </p:sp>
    </p:spTree>
    <p:extLst>
      <p:ext uri="{BB962C8B-B14F-4D97-AF65-F5344CB8AC3E}">
        <p14:creationId xmlns:p14="http://schemas.microsoft.com/office/powerpoint/2010/main" val="1432488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id="{3B9CB143-9970-DC4F-93E7-618B65757344}"/>
              </a:ext>
            </a:extLst>
          </p:cNvPr>
          <p:cNvSpPr>
            <a:spLocks noGrp="1"/>
          </p:cNvSpPr>
          <p:nvPr>
            <p:ph type="body" sz="quarter" idx="11"/>
          </p:nvPr>
        </p:nvSpPr>
        <p:spPr/>
        <p:txBody>
          <a:bodyPr/>
          <a:lstStyle/>
          <a:p>
            <a:endParaRPr lang="sv-SE" dirty="0"/>
          </a:p>
        </p:txBody>
      </p:sp>
      <p:sp>
        <p:nvSpPr>
          <p:cNvPr id="6" name="Platshållare för bild 5">
            <a:extLst>
              <a:ext uri="{FF2B5EF4-FFF2-40B4-BE49-F238E27FC236}">
                <a16:creationId xmlns:a16="http://schemas.microsoft.com/office/drawing/2014/main" id="{CBB01F03-C888-B54D-AC53-BFBA85307F71}"/>
              </a:ext>
            </a:extLst>
          </p:cNvPr>
          <p:cNvSpPr>
            <a:spLocks noGrp="1"/>
          </p:cNvSpPr>
          <p:nvPr>
            <p:ph type="pic" sz="quarter" idx="10"/>
          </p:nvPr>
        </p:nvSpPr>
        <p:spPr/>
      </p:sp>
      <p:pic>
        <p:nvPicPr>
          <p:cNvPr id="2" name="Picture 1"/>
          <p:cNvPicPr>
            <a:picLocks noChangeAspect="1"/>
          </p:cNvPicPr>
          <p:nvPr/>
        </p:nvPicPr>
        <p:blipFill>
          <a:blip r:embed="rId3"/>
          <a:stretch>
            <a:fillRect/>
          </a:stretch>
        </p:blipFill>
        <p:spPr>
          <a:xfrm>
            <a:off x="10399923" y="0"/>
            <a:ext cx="1306536" cy="1556193"/>
          </a:xfrm>
          <a:prstGeom prst="rect">
            <a:avLst/>
          </a:prstGeom>
        </p:spPr>
      </p:pic>
      <p:pic>
        <p:nvPicPr>
          <p:cNvPr id="1026" name="Picture 2" descr="CEMA - European Agricultural Machinery - CEMA - European Agricultural  Machine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399" y="21752"/>
            <a:ext cx="2732106" cy="1092843"/>
          </a:xfrm>
          <a:prstGeom prst="rect">
            <a:avLst/>
          </a:prstGeom>
          <a:solidFill>
            <a:schemeClr val="bg1"/>
          </a:solidFill>
        </p:spPr>
      </p:pic>
      <p:pic>
        <p:nvPicPr>
          <p:cNvPr id="5" name="Picture 4"/>
          <p:cNvPicPr>
            <a:picLocks noChangeAspect="1"/>
          </p:cNvPicPr>
          <p:nvPr/>
        </p:nvPicPr>
        <p:blipFill>
          <a:blip r:embed="rId5"/>
          <a:stretch>
            <a:fillRect/>
          </a:stretch>
        </p:blipFill>
        <p:spPr>
          <a:xfrm>
            <a:off x="4963242" y="-61936"/>
            <a:ext cx="1437559" cy="1330769"/>
          </a:xfrm>
          <a:prstGeom prst="rect">
            <a:avLst/>
          </a:prstGeom>
        </p:spPr>
      </p:pic>
      <p:cxnSp>
        <p:nvCxnSpPr>
          <p:cNvPr id="9" name="Gerader Verbinder 1">
            <a:extLst>
              <a:ext uri="{FF2B5EF4-FFF2-40B4-BE49-F238E27FC236}">
                <a16:creationId xmlns:a16="http://schemas.microsoft.com/office/drawing/2014/main" id="{464BF755-ED40-4670-866E-8383F04C1835}"/>
              </a:ext>
            </a:extLst>
          </p:cNvPr>
          <p:cNvCxnSpPr>
            <a:cxnSpLocks/>
          </p:cNvCxnSpPr>
          <p:nvPr/>
        </p:nvCxnSpPr>
        <p:spPr>
          <a:xfrm>
            <a:off x="626774" y="1731022"/>
            <a:ext cx="0" cy="525292"/>
          </a:xfrm>
          <a:prstGeom prst="line">
            <a:avLst/>
          </a:prstGeom>
          <a:ln w="76200">
            <a:solidFill>
              <a:srgbClr val="8DB91A"/>
            </a:solidFill>
          </a:ln>
        </p:spPr>
        <p:style>
          <a:lnRef idx="1">
            <a:schemeClr val="accent1"/>
          </a:lnRef>
          <a:fillRef idx="0">
            <a:schemeClr val="accent1"/>
          </a:fillRef>
          <a:effectRef idx="0">
            <a:schemeClr val="accent1"/>
          </a:effectRef>
          <a:fontRef idx="minor">
            <a:schemeClr val="tx1"/>
          </a:fontRef>
        </p:style>
      </p:cxnSp>
      <p:sp>
        <p:nvSpPr>
          <p:cNvPr id="11" name="Title 3"/>
          <p:cNvSpPr>
            <a:spLocks noGrp="1"/>
          </p:cNvSpPr>
          <p:nvPr>
            <p:ph type="title"/>
          </p:nvPr>
        </p:nvSpPr>
        <p:spPr>
          <a:xfrm>
            <a:off x="901521" y="1676381"/>
            <a:ext cx="2802755" cy="525292"/>
          </a:xfrm>
        </p:spPr>
        <p:txBody>
          <a:bodyPr/>
          <a:lstStyle/>
          <a:p>
            <a:r>
              <a:rPr lang="en-US" sz="3000" dirty="0">
                <a:solidFill>
                  <a:srgbClr val="0E0E0E"/>
                </a:solidFill>
                <a:latin typeface="Lexend Deca"/>
                <a:ea typeface="Lexend Deca"/>
                <a:cs typeface="Lexend Deca"/>
                <a:sym typeface="Arial"/>
              </a:rPr>
              <a:t>AIM</a:t>
            </a:r>
          </a:p>
        </p:txBody>
      </p:sp>
      <p:sp>
        <p:nvSpPr>
          <p:cNvPr id="3" name="Rectangle 2"/>
          <p:cNvSpPr/>
          <p:nvPr/>
        </p:nvSpPr>
        <p:spPr>
          <a:xfrm>
            <a:off x="799761" y="2465625"/>
            <a:ext cx="9699314" cy="1246495"/>
          </a:xfrm>
          <a:prstGeom prst="rect">
            <a:avLst/>
          </a:prstGeom>
        </p:spPr>
        <p:txBody>
          <a:bodyPr wrap="square">
            <a:spAutoFit/>
          </a:bodyPr>
          <a:lstStyle/>
          <a:p>
            <a:pPr algn="just">
              <a:buClr>
                <a:srgbClr val="000000"/>
              </a:buClr>
              <a:buSzPct val="90000"/>
            </a:pPr>
            <a:r>
              <a:rPr lang="en-GB" sz="2500" dirty="0">
                <a:solidFill>
                  <a:srgbClr val="0E0E0E"/>
                </a:solidFill>
                <a:latin typeface="Lexend Deca"/>
                <a:ea typeface="Lexend Deca"/>
                <a:cs typeface="Lexend Deca"/>
                <a:sym typeface="Arial"/>
              </a:rPr>
              <a:t>The overall aim of WP6 is to assess the </a:t>
            </a:r>
            <a:r>
              <a:rPr lang="en-GB" sz="2500" dirty="0" smtClean="0">
                <a:solidFill>
                  <a:srgbClr val="0E0E0E"/>
                </a:solidFill>
                <a:latin typeface="Lexend Deca"/>
                <a:ea typeface="Lexend Deca"/>
                <a:cs typeface="Lexend Deca"/>
                <a:sym typeface="Arial"/>
              </a:rPr>
              <a:t>socioeconomic and </a:t>
            </a:r>
            <a:r>
              <a:rPr lang="en-GB" sz="2500" dirty="0">
                <a:solidFill>
                  <a:srgbClr val="0E0E0E"/>
                </a:solidFill>
                <a:latin typeface="Lexend Deca"/>
                <a:ea typeface="Lexend Deca"/>
                <a:cs typeface="Lexend Deca"/>
                <a:sym typeface="Arial"/>
              </a:rPr>
              <a:t>environmental impacts of </a:t>
            </a:r>
            <a:r>
              <a:rPr lang="en-GB" sz="2500" dirty="0" smtClean="0">
                <a:solidFill>
                  <a:srgbClr val="0E0E0E"/>
                </a:solidFill>
                <a:latin typeface="Lexend Deca"/>
                <a:ea typeface="Lexend Deca"/>
                <a:cs typeface="Lexend Deca"/>
                <a:sym typeface="Arial"/>
              </a:rPr>
              <a:t>the proposed technologies, as well as their </a:t>
            </a:r>
            <a:r>
              <a:rPr lang="en-US" sz="2500" dirty="0">
                <a:solidFill>
                  <a:srgbClr val="0E0E0E"/>
                </a:solidFill>
                <a:latin typeface="Lexend Deca"/>
                <a:ea typeface="Lexend Deca"/>
                <a:cs typeface="Lexend Deca"/>
              </a:rPr>
              <a:t>adoption </a:t>
            </a:r>
            <a:r>
              <a:rPr lang="en-US" sz="2500" dirty="0" smtClean="0">
                <a:solidFill>
                  <a:srgbClr val="0E0E0E"/>
                </a:solidFill>
                <a:latin typeface="Lexend Deca"/>
                <a:ea typeface="Lexend Deca"/>
                <a:cs typeface="Lexend Deca"/>
              </a:rPr>
              <a:t>potential. </a:t>
            </a:r>
            <a:endParaRPr lang="ar-EG" sz="2500" dirty="0">
              <a:solidFill>
                <a:srgbClr val="0E0E0E"/>
              </a:solidFill>
              <a:latin typeface="Lexend Deca"/>
              <a:ea typeface="Lexend Deca"/>
              <a:cs typeface="Lexend Deca"/>
              <a:sym typeface="Arial"/>
            </a:endParaRPr>
          </a:p>
        </p:txBody>
      </p:sp>
      <p:pic>
        <p:nvPicPr>
          <p:cNvPr id="6146" name="Picture 2" descr="Bar Graph Vector Icon - Download Free Vectors, Clipart Graphics &amp; Vector 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6124" y="4064942"/>
            <a:ext cx="1578656" cy="1578656"/>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217;p41"/>
          <p:cNvSpPr txBox="1"/>
          <p:nvPr/>
        </p:nvSpPr>
        <p:spPr>
          <a:xfrm>
            <a:off x="209399" y="5616889"/>
            <a:ext cx="2625255" cy="414600"/>
          </a:xfrm>
          <a:prstGeom prst="rect">
            <a:avLst/>
          </a:prstGeom>
          <a:noFill/>
          <a:ln>
            <a:noFill/>
          </a:ln>
        </p:spPr>
        <p:txBody>
          <a:bodyPr spcFirstLastPara="1" wrap="square" lIns="91425" tIns="91425" rIns="91425" bIns="91425" anchor="ctr" anchorCtr="0">
            <a:noAutofit/>
          </a:bodyPr>
          <a:lstStyle/>
          <a:p>
            <a:pPr algn="ctr">
              <a:buClr>
                <a:srgbClr val="000000"/>
              </a:buClr>
            </a:pPr>
            <a:r>
              <a:rPr lang="sv-SE" b="1" dirty="0">
                <a:solidFill>
                  <a:schemeClr val="accent3">
                    <a:lumMod val="75000"/>
                  </a:schemeClr>
                </a:solidFill>
                <a:latin typeface="Lexend Deca"/>
                <a:ea typeface="Lexend Deca"/>
                <a:cs typeface="Lexend Deca"/>
                <a:sym typeface="Archivo Black"/>
              </a:rPr>
              <a:t>Task </a:t>
            </a:r>
            <a:r>
              <a:rPr lang="sv-SE" b="1" dirty="0" smtClean="0">
                <a:solidFill>
                  <a:schemeClr val="accent3">
                    <a:lumMod val="75000"/>
                  </a:schemeClr>
                </a:solidFill>
                <a:latin typeface="Lexend Deca"/>
                <a:ea typeface="Lexend Deca"/>
                <a:cs typeface="Lexend Deca"/>
                <a:sym typeface="Archivo Black"/>
              </a:rPr>
              <a:t>6.1</a:t>
            </a:r>
          </a:p>
          <a:p>
            <a:pPr algn="ctr">
              <a:buClr>
                <a:srgbClr val="000000"/>
              </a:buClr>
            </a:pPr>
            <a:r>
              <a:rPr lang="sv-SE" sz="1500" b="1" dirty="0" smtClean="0">
                <a:solidFill>
                  <a:srgbClr val="0E0E0E"/>
                </a:solidFill>
                <a:latin typeface="Archivo Black"/>
                <a:ea typeface="Archivo Black"/>
                <a:cs typeface="Archivo Black"/>
                <a:sym typeface="Archivo Black"/>
              </a:rPr>
              <a:t>SOCIOECONOMIC IMPACT</a:t>
            </a:r>
            <a:endParaRPr lang="sv-SE" sz="1500" b="1" dirty="0">
              <a:solidFill>
                <a:srgbClr val="0E0E0E"/>
              </a:solidFill>
              <a:latin typeface="Archivo Black"/>
              <a:ea typeface="Archivo Black"/>
              <a:cs typeface="Archivo Black"/>
              <a:sym typeface="Archivo Black"/>
            </a:endParaRPr>
          </a:p>
        </p:txBody>
      </p:sp>
      <p:pic>
        <p:nvPicPr>
          <p:cNvPr id="6150" name="Picture 6" descr="Eco-friendly - Black Eco Friendly Symbol - Free Transparent PNG Download -  PNGkey"/>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4875107" y="4142927"/>
            <a:ext cx="1437559" cy="1500671"/>
          </a:xfrm>
          <a:prstGeom prst="rect">
            <a:avLst/>
          </a:prstGeom>
          <a:noFill/>
          <a:extLst>
            <a:ext uri="{909E8E84-426E-40DD-AFC4-6F175D3DCCD1}">
              <a14:hiddenFill xmlns:a14="http://schemas.microsoft.com/office/drawing/2010/main">
                <a:solidFill>
                  <a:srgbClr val="FFFFFF"/>
                </a:solidFill>
              </a14:hiddenFill>
            </a:ext>
          </a:extLst>
        </p:spPr>
      </p:pic>
      <p:sp>
        <p:nvSpPr>
          <p:cNvPr id="18" name="Google Shape;217;p41"/>
          <p:cNvSpPr txBox="1"/>
          <p:nvPr/>
        </p:nvSpPr>
        <p:spPr>
          <a:xfrm>
            <a:off x="3778784" y="5700559"/>
            <a:ext cx="3490433" cy="414600"/>
          </a:xfrm>
          <a:prstGeom prst="rect">
            <a:avLst/>
          </a:prstGeom>
          <a:noFill/>
          <a:ln>
            <a:noFill/>
          </a:ln>
        </p:spPr>
        <p:txBody>
          <a:bodyPr spcFirstLastPara="1" wrap="square" lIns="91425" tIns="91425" rIns="91425" bIns="91425" anchor="ctr" anchorCtr="0">
            <a:noAutofit/>
          </a:bodyPr>
          <a:lstStyle/>
          <a:p>
            <a:pPr algn="ctr">
              <a:buClr>
                <a:srgbClr val="000000"/>
              </a:buClr>
            </a:pPr>
            <a:r>
              <a:rPr lang="sv-SE" b="1" dirty="0">
                <a:solidFill>
                  <a:schemeClr val="accent3">
                    <a:lumMod val="75000"/>
                  </a:schemeClr>
                </a:solidFill>
                <a:latin typeface="Lexend Deca"/>
                <a:ea typeface="Lexend Deca"/>
                <a:cs typeface="Lexend Deca"/>
                <a:sym typeface="Archivo Black"/>
              </a:rPr>
              <a:t>Task 6.2. </a:t>
            </a:r>
          </a:p>
          <a:p>
            <a:pPr algn="ctr">
              <a:buClr>
                <a:srgbClr val="000000"/>
              </a:buClr>
            </a:pPr>
            <a:r>
              <a:rPr lang="sv-SE" sz="1500" b="1" dirty="0" smtClean="0">
                <a:solidFill>
                  <a:srgbClr val="0E0E0E"/>
                </a:solidFill>
                <a:latin typeface="Archivo Black"/>
                <a:ea typeface="Archivo Black"/>
                <a:cs typeface="Archivo Black"/>
                <a:sym typeface="Archivo Black"/>
              </a:rPr>
              <a:t>ENVIRONMENTAL IMPACT</a:t>
            </a:r>
            <a:endParaRPr lang="sv-SE" sz="1500" b="1" dirty="0">
              <a:solidFill>
                <a:srgbClr val="0E0E0E"/>
              </a:solidFill>
              <a:latin typeface="Archivo Black"/>
              <a:ea typeface="Archivo Black"/>
              <a:cs typeface="Archivo Black"/>
              <a:sym typeface="Archivo Black"/>
            </a:endParaRPr>
          </a:p>
        </p:txBody>
      </p:sp>
      <p:sp>
        <p:nvSpPr>
          <p:cNvPr id="20" name="Google Shape;217;p41"/>
          <p:cNvSpPr txBox="1"/>
          <p:nvPr/>
        </p:nvSpPr>
        <p:spPr>
          <a:xfrm>
            <a:off x="7544798" y="5700559"/>
            <a:ext cx="3207665" cy="414600"/>
          </a:xfrm>
          <a:prstGeom prst="rect">
            <a:avLst/>
          </a:prstGeom>
          <a:noFill/>
          <a:ln>
            <a:noFill/>
          </a:ln>
        </p:spPr>
        <p:txBody>
          <a:bodyPr spcFirstLastPara="1" wrap="square" lIns="91425" tIns="91425" rIns="91425" bIns="91425" anchor="ctr" anchorCtr="0">
            <a:noAutofit/>
          </a:bodyPr>
          <a:lstStyle/>
          <a:p>
            <a:pPr algn="ctr">
              <a:buClr>
                <a:srgbClr val="000000"/>
              </a:buClr>
            </a:pPr>
            <a:r>
              <a:rPr lang="sv-SE" b="1" dirty="0">
                <a:solidFill>
                  <a:schemeClr val="accent3">
                    <a:lumMod val="75000"/>
                  </a:schemeClr>
                </a:solidFill>
                <a:latin typeface="Lexend Deca"/>
                <a:ea typeface="Lexend Deca"/>
                <a:cs typeface="Lexend Deca"/>
                <a:sym typeface="Archivo Black"/>
              </a:rPr>
              <a:t>Task 6.3. </a:t>
            </a:r>
          </a:p>
          <a:p>
            <a:pPr algn="ctr">
              <a:buClr>
                <a:srgbClr val="000000"/>
              </a:buClr>
            </a:pPr>
            <a:r>
              <a:rPr lang="sv-SE" sz="1500" b="1" dirty="0" smtClean="0">
                <a:solidFill>
                  <a:srgbClr val="0E0E0E"/>
                </a:solidFill>
                <a:latin typeface="Archivo Black"/>
                <a:ea typeface="Archivo Black"/>
                <a:cs typeface="Archivo Black"/>
                <a:sym typeface="Archivo Black"/>
              </a:rPr>
              <a:t>ADOPTION POTENTIAL</a:t>
            </a:r>
            <a:endParaRPr lang="sv-SE" sz="1500" b="1" dirty="0">
              <a:solidFill>
                <a:srgbClr val="0E0E0E"/>
              </a:solidFill>
              <a:latin typeface="Archivo Black"/>
              <a:ea typeface="Archivo Black"/>
              <a:cs typeface="Archivo Black"/>
              <a:sym typeface="Archivo Black"/>
            </a:endParaRPr>
          </a:p>
        </p:txBody>
      </p:sp>
      <p:pic>
        <p:nvPicPr>
          <p:cNvPr id="4" name="Picture 3"/>
          <p:cNvPicPr>
            <a:picLocks noChangeAspect="1"/>
          </p:cNvPicPr>
          <p:nvPr/>
        </p:nvPicPr>
        <p:blipFill>
          <a:blip r:embed="rId8"/>
          <a:stretch>
            <a:fillRect/>
          </a:stretch>
        </p:blipFill>
        <p:spPr>
          <a:xfrm>
            <a:off x="7857687" y="3738924"/>
            <a:ext cx="2087070" cy="1788229"/>
          </a:xfrm>
          <a:prstGeom prst="rect">
            <a:avLst/>
          </a:prstGeom>
        </p:spPr>
      </p:pic>
    </p:spTree>
    <p:extLst>
      <p:ext uri="{BB962C8B-B14F-4D97-AF65-F5344CB8AC3E}">
        <p14:creationId xmlns:p14="http://schemas.microsoft.com/office/powerpoint/2010/main" val="94664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id="{3B9CB143-9970-DC4F-93E7-618B65757344}"/>
              </a:ext>
            </a:extLst>
          </p:cNvPr>
          <p:cNvSpPr>
            <a:spLocks noGrp="1"/>
          </p:cNvSpPr>
          <p:nvPr>
            <p:ph type="body" sz="quarter" idx="11"/>
          </p:nvPr>
        </p:nvSpPr>
        <p:spPr/>
        <p:txBody>
          <a:bodyPr/>
          <a:lstStyle/>
          <a:p>
            <a:endParaRPr lang="sv-SE" dirty="0"/>
          </a:p>
        </p:txBody>
      </p:sp>
      <p:sp>
        <p:nvSpPr>
          <p:cNvPr id="6" name="Platshållare för bild 5">
            <a:extLst>
              <a:ext uri="{FF2B5EF4-FFF2-40B4-BE49-F238E27FC236}">
                <a16:creationId xmlns:a16="http://schemas.microsoft.com/office/drawing/2014/main" id="{CBB01F03-C888-B54D-AC53-BFBA85307F71}"/>
              </a:ext>
            </a:extLst>
          </p:cNvPr>
          <p:cNvSpPr>
            <a:spLocks noGrp="1"/>
          </p:cNvSpPr>
          <p:nvPr>
            <p:ph type="pic" sz="quarter" idx="10"/>
          </p:nvPr>
        </p:nvSpPr>
        <p:spPr/>
      </p:sp>
      <p:pic>
        <p:nvPicPr>
          <p:cNvPr id="2" name="Picture 1"/>
          <p:cNvPicPr>
            <a:picLocks noChangeAspect="1"/>
          </p:cNvPicPr>
          <p:nvPr/>
        </p:nvPicPr>
        <p:blipFill>
          <a:blip r:embed="rId3"/>
          <a:stretch>
            <a:fillRect/>
          </a:stretch>
        </p:blipFill>
        <p:spPr>
          <a:xfrm>
            <a:off x="10399923" y="0"/>
            <a:ext cx="1306536" cy="1556193"/>
          </a:xfrm>
          <a:prstGeom prst="rect">
            <a:avLst/>
          </a:prstGeom>
        </p:spPr>
      </p:pic>
      <p:pic>
        <p:nvPicPr>
          <p:cNvPr id="1026" name="Picture 2" descr="CEMA - European Agricultural Machinery - CEMA - European Agricultural  Machine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399" y="21752"/>
            <a:ext cx="2732106" cy="1092843"/>
          </a:xfrm>
          <a:prstGeom prst="rect">
            <a:avLst/>
          </a:prstGeom>
          <a:solidFill>
            <a:schemeClr val="bg1"/>
          </a:solidFill>
        </p:spPr>
      </p:pic>
      <p:pic>
        <p:nvPicPr>
          <p:cNvPr id="5" name="Picture 4"/>
          <p:cNvPicPr>
            <a:picLocks noChangeAspect="1"/>
          </p:cNvPicPr>
          <p:nvPr/>
        </p:nvPicPr>
        <p:blipFill>
          <a:blip r:embed="rId5"/>
          <a:stretch>
            <a:fillRect/>
          </a:stretch>
        </p:blipFill>
        <p:spPr>
          <a:xfrm>
            <a:off x="4963242" y="-61936"/>
            <a:ext cx="1437559" cy="1330769"/>
          </a:xfrm>
          <a:prstGeom prst="rect">
            <a:avLst/>
          </a:prstGeom>
        </p:spPr>
      </p:pic>
      <p:cxnSp>
        <p:nvCxnSpPr>
          <p:cNvPr id="9" name="Gerader Verbinder 1">
            <a:extLst>
              <a:ext uri="{FF2B5EF4-FFF2-40B4-BE49-F238E27FC236}">
                <a16:creationId xmlns:a16="http://schemas.microsoft.com/office/drawing/2014/main" id="{464BF755-ED40-4670-866E-8383F04C1835}"/>
              </a:ext>
            </a:extLst>
          </p:cNvPr>
          <p:cNvCxnSpPr>
            <a:cxnSpLocks/>
          </p:cNvCxnSpPr>
          <p:nvPr/>
        </p:nvCxnSpPr>
        <p:spPr>
          <a:xfrm>
            <a:off x="626774" y="1786107"/>
            <a:ext cx="0" cy="525292"/>
          </a:xfrm>
          <a:prstGeom prst="line">
            <a:avLst/>
          </a:prstGeom>
          <a:ln w="76200">
            <a:solidFill>
              <a:srgbClr val="8DB91A"/>
            </a:solidFill>
          </a:ln>
        </p:spPr>
        <p:style>
          <a:lnRef idx="1">
            <a:schemeClr val="accent1"/>
          </a:lnRef>
          <a:fillRef idx="0">
            <a:schemeClr val="accent1"/>
          </a:fillRef>
          <a:effectRef idx="0">
            <a:schemeClr val="accent1"/>
          </a:effectRef>
          <a:fontRef idx="minor">
            <a:schemeClr val="tx1"/>
          </a:fontRef>
        </p:style>
      </p:cxnSp>
      <p:sp>
        <p:nvSpPr>
          <p:cNvPr id="11" name="Title 3"/>
          <p:cNvSpPr>
            <a:spLocks noGrp="1"/>
          </p:cNvSpPr>
          <p:nvPr>
            <p:ph type="title"/>
          </p:nvPr>
        </p:nvSpPr>
        <p:spPr>
          <a:xfrm>
            <a:off x="799761" y="1742039"/>
            <a:ext cx="10547612" cy="525292"/>
          </a:xfrm>
        </p:spPr>
        <p:txBody>
          <a:bodyPr/>
          <a:lstStyle/>
          <a:p>
            <a:r>
              <a:rPr lang="en-US" sz="2500" dirty="0" smtClean="0">
                <a:solidFill>
                  <a:schemeClr val="accent3">
                    <a:lumMod val="75000"/>
                  </a:schemeClr>
                </a:solidFill>
                <a:latin typeface="Lexend Deca"/>
                <a:ea typeface="Lexend Deca"/>
                <a:cs typeface="Lexend Deca"/>
                <a:sym typeface="Arial"/>
              </a:rPr>
              <a:t>TASK 6.1: </a:t>
            </a:r>
            <a:r>
              <a:rPr lang="en-US" sz="2500" dirty="0" smtClean="0">
                <a:solidFill>
                  <a:srgbClr val="0E0E0E"/>
                </a:solidFill>
                <a:latin typeface="Archivo Black"/>
                <a:ea typeface="Archivo Black"/>
                <a:cs typeface="Archivo Black"/>
                <a:sym typeface="Arial"/>
              </a:rPr>
              <a:t>ASSESSING THE SOCIOECONOMIC IMPACTS  </a:t>
            </a:r>
            <a:endParaRPr lang="en-US" sz="2500" dirty="0">
              <a:solidFill>
                <a:srgbClr val="0E0E0E"/>
              </a:solidFill>
              <a:latin typeface="Archivo Black"/>
              <a:ea typeface="Archivo Black"/>
              <a:cs typeface="Archivo Black"/>
              <a:sym typeface="Arial"/>
            </a:endParaRPr>
          </a:p>
        </p:txBody>
      </p:sp>
      <p:sp>
        <p:nvSpPr>
          <p:cNvPr id="3" name="Rectangle 2"/>
          <p:cNvSpPr/>
          <p:nvPr/>
        </p:nvSpPr>
        <p:spPr>
          <a:xfrm>
            <a:off x="799760" y="2696982"/>
            <a:ext cx="5601041" cy="3170804"/>
          </a:xfrm>
          <a:prstGeom prst="rect">
            <a:avLst/>
          </a:prstGeom>
        </p:spPr>
        <p:txBody>
          <a:bodyPr wrap="square">
            <a:spAutoFit/>
          </a:bodyPr>
          <a:lstStyle/>
          <a:p>
            <a:pPr marL="457200" indent="-342900" algn="just">
              <a:spcAft>
                <a:spcPts val="2400"/>
              </a:spcAft>
              <a:buClr>
                <a:srgbClr val="000000"/>
              </a:buClr>
              <a:buSzPts val="1800"/>
              <a:buFont typeface="Lexend Deca"/>
              <a:buChar char="●"/>
            </a:pPr>
            <a:r>
              <a:rPr lang="en-GB" dirty="0"/>
              <a:t>Randomized control trials </a:t>
            </a:r>
            <a:r>
              <a:rPr lang="en-GB" dirty="0" smtClean="0"/>
              <a:t>(</a:t>
            </a:r>
            <a:r>
              <a:rPr lang="en-GB" dirty="0" smtClean="0">
                <a:solidFill>
                  <a:srgbClr val="000000"/>
                </a:solidFill>
                <a:latin typeface="Lexend Deca"/>
                <a:ea typeface="Lexend Deca"/>
                <a:cs typeface="Lexend Deca"/>
                <a:sym typeface="Arial"/>
              </a:rPr>
              <a:t>RCT) </a:t>
            </a:r>
            <a:r>
              <a:rPr lang="en-GB" dirty="0">
                <a:solidFill>
                  <a:srgbClr val="000000"/>
                </a:solidFill>
                <a:latin typeface="Lexend Deca"/>
                <a:ea typeface="Lexend Deca"/>
                <a:cs typeface="Lexend Deca"/>
                <a:sym typeface="Arial"/>
              </a:rPr>
              <a:t>will be used to assess the impacts of SH and PSSS by collecting baseline and follow-up randomized data in 2021 and 2022 from </a:t>
            </a:r>
            <a:r>
              <a:rPr lang="en-GB" dirty="0" smtClean="0">
                <a:solidFill>
                  <a:srgbClr val="000000"/>
                </a:solidFill>
                <a:latin typeface="Lexend Deca"/>
                <a:ea typeface="Lexend Deca"/>
                <a:cs typeface="Lexend Deca"/>
                <a:sym typeface="Arial"/>
              </a:rPr>
              <a:t>treated farms </a:t>
            </a:r>
            <a:r>
              <a:rPr lang="en-GB" dirty="0">
                <a:solidFill>
                  <a:srgbClr val="000000"/>
                </a:solidFill>
                <a:latin typeface="Lexend Deca"/>
                <a:ea typeface="Lexend Deca"/>
                <a:cs typeface="Lexend Deca"/>
                <a:sym typeface="Arial"/>
              </a:rPr>
              <a:t>as control </a:t>
            </a:r>
            <a:r>
              <a:rPr lang="en-GB" dirty="0" smtClean="0">
                <a:solidFill>
                  <a:srgbClr val="000000"/>
                </a:solidFill>
                <a:latin typeface="Lexend Deca"/>
                <a:ea typeface="Lexend Deca"/>
                <a:cs typeface="Lexend Deca"/>
                <a:sym typeface="Arial"/>
              </a:rPr>
              <a:t>groups. </a:t>
            </a:r>
          </a:p>
          <a:p>
            <a:pPr marL="457200" indent="-342900" algn="just">
              <a:lnSpc>
                <a:spcPct val="115000"/>
              </a:lnSpc>
              <a:spcAft>
                <a:spcPts val="1200"/>
              </a:spcAft>
              <a:buClr>
                <a:srgbClr val="000000"/>
              </a:buClr>
              <a:buSzPts val="1800"/>
              <a:buFont typeface="Lexend Deca"/>
              <a:buChar char="●"/>
            </a:pPr>
            <a:r>
              <a:rPr lang="en-GB" dirty="0">
                <a:sym typeface="Arial"/>
              </a:rPr>
              <a:t>A difference-in-difference technique will be used to evaluate the economic impact of the technology on yield, mycotoxin content, market and sales and farm gross margin. </a:t>
            </a:r>
            <a:endParaRPr lang="sv-SE" dirty="0">
              <a:sym typeface="Arial"/>
            </a:endParaRPr>
          </a:p>
        </p:txBody>
      </p:sp>
      <p:pic>
        <p:nvPicPr>
          <p:cNvPr id="4" name="Picture 2" descr="https://emj.bmj.com/content/emermed/20/2/164/F1.large.jpg?width=800&amp;height=600&amp;carousel=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1" y="2570775"/>
            <a:ext cx="4609835" cy="3007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27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worldsteel.org/en/dam/jcr:4964b463-c625-467e-918b-f1fa1fdd2603/LCA%2520k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4209" y="2427179"/>
            <a:ext cx="6572250" cy="3429001"/>
          </a:xfrm>
          <a:prstGeom prst="rect">
            <a:avLst/>
          </a:prstGeom>
          <a:noFill/>
          <a:extLst>
            <a:ext uri="{909E8E84-426E-40DD-AFC4-6F175D3DCCD1}">
              <a14:hiddenFill xmlns:a14="http://schemas.microsoft.com/office/drawing/2010/main">
                <a:solidFill>
                  <a:srgbClr val="FFFFFF"/>
                </a:solidFill>
              </a14:hiddenFill>
            </a:ext>
          </a:extLst>
        </p:spPr>
      </p:pic>
      <p:sp>
        <p:nvSpPr>
          <p:cNvPr id="7" name="Platshållare för text 6">
            <a:extLst>
              <a:ext uri="{FF2B5EF4-FFF2-40B4-BE49-F238E27FC236}">
                <a16:creationId xmlns:a16="http://schemas.microsoft.com/office/drawing/2014/main" id="{3B9CB143-9970-DC4F-93E7-618B65757344}"/>
              </a:ext>
            </a:extLst>
          </p:cNvPr>
          <p:cNvSpPr>
            <a:spLocks noGrp="1"/>
          </p:cNvSpPr>
          <p:nvPr>
            <p:ph type="body" sz="quarter" idx="11"/>
          </p:nvPr>
        </p:nvSpPr>
        <p:spPr/>
        <p:txBody>
          <a:bodyPr/>
          <a:lstStyle/>
          <a:p>
            <a:endParaRPr lang="sv-SE" dirty="0"/>
          </a:p>
        </p:txBody>
      </p:sp>
      <p:sp>
        <p:nvSpPr>
          <p:cNvPr id="6" name="Platshållare för bild 5">
            <a:extLst>
              <a:ext uri="{FF2B5EF4-FFF2-40B4-BE49-F238E27FC236}">
                <a16:creationId xmlns:a16="http://schemas.microsoft.com/office/drawing/2014/main" id="{CBB01F03-C888-B54D-AC53-BFBA85307F71}"/>
              </a:ext>
            </a:extLst>
          </p:cNvPr>
          <p:cNvSpPr>
            <a:spLocks noGrp="1"/>
          </p:cNvSpPr>
          <p:nvPr>
            <p:ph type="pic" sz="quarter" idx="10"/>
          </p:nvPr>
        </p:nvSpPr>
        <p:spPr/>
      </p:sp>
      <p:pic>
        <p:nvPicPr>
          <p:cNvPr id="2" name="Picture 1"/>
          <p:cNvPicPr>
            <a:picLocks noChangeAspect="1"/>
          </p:cNvPicPr>
          <p:nvPr/>
        </p:nvPicPr>
        <p:blipFill>
          <a:blip r:embed="rId4"/>
          <a:stretch>
            <a:fillRect/>
          </a:stretch>
        </p:blipFill>
        <p:spPr>
          <a:xfrm>
            <a:off x="10399923" y="0"/>
            <a:ext cx="1306536" cy="1556193"/>
          </a:xfrm>
          <a:prstGeom prst="rect">
            <a:avLst/>
          </a:prstGeom>
        </p:spPr>
      </p:pic>
      <p:pic>
        <p:nvPicPr>
          <p:cNvPr id="1026" name="Picture 2" descr="CEMA - European Agricultural Machinery - CEMA - European Agricultural  Machine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399" y="21752"/>
            <a:ext cx="2732106" cy="1092843"/>
          </a:xfrm>
          <a:prstGeom prst="rect">
            <a:avLst/>
          </a:prstGeom>
          <a:solidFill>
            <a:schemeClr val="bg1"/>
          </a:solidFill>
        </p:spPr>
      </p:pic>
      <p:pic>
        <p:nvPicPr>
          <p:cNvPr id="5" name="Picture 4"/>
          <p:cNvPicPr>
            <a:picLocks noChangeAspect="1"/>
          </p:cNvPicPr>
          <p:nvPr/>
        </p:nvPicPr>
        <p:blipFill>
          <a:blip r:embed="rId6"/>
          <a:stretch>
            <a:fillRect/>
          </a:stretch>
        </p:blipFill>
        <p:spPr>
          <a:xfrm>
            <a:off x="4963242" y="-61936"/>
            <a:ext cx="1437559" cy="1330769"/>
          </a:xfrm>
          <a:prstGeom prst="rect">
            <a:avLst/>
          </a:prstGeom>
        </p:spPr>
      </p:pic>
      <p:cxnSp>
        <p:nvCxnSpPr>
          <p:cNvPr id="9" name="Gerader Verbinder 1">
            <a:extLst>
              <a:ext uri="{FF2B5EF4-FFF2-40B4-BE49-F238E27FC236}">
                <a16:creationId xmlns:a16="http://schemas.microsoft.com/office/drawing/2014/main" id="{464BF755-ED40-4670-866E-8383F04C1835}"/>
              </a:ext>
            </a:extLst>
          </p:cNvPr>
          <p:cNvCxnSpPr>
            <a:cxnSpLocks/>
          </p:cNvCxnSpPr>
          <p:nvPr/>
        </p:nvCxnSpPr>
        <p:spPr>
          <a:xfrm>
            <a:off x="626774" y="1786107"/>
            <a:ext cx="0" cy="525292"/>
          </a:xfrm>
          <a:prstGeom prst="line">
            <a:avLst/>
          </a:prstGeom>
          <a:ln w="76200">
            <a:solidFill>
              <a:srgbClr val="8DB91A"/>
            </a:solidFill>
          </a:ln>
        </p:spPr>
        <p:style>
          <a:lnRef idx="1">
            <a:schemeClr val="accent1"/>
          </a:lnRef>
          <a:fillRef idx="0">
            <a:schemeClr val="accent1"/>
          </a:fillRef>
          <a:effectRef idx="0">
            <a:schemeClr val="accent1"/>
          </a:effectRef>
          <a:fontRef idx="minor">
            <a:schemeClr val="tx1"/>
          </a:fontRef>
        </p:style>
      </p:cxnSp>
      <p:sp>
        <p:nvSpPr>
          <p:cNvPr id="11" name="Title 3"/>
          <p:cNvSpPr>
            <a:spLocks noGrp="1"/>
          </p:cNvSpPr>
          <p:nvPr>
            <p:ph type="title"/>
          </p:nvPr>
        </p:nvSpPr>
        <p:spPr>
          <a:xfrm>
            <a:off x="799761" y="1742039"/>
            <a:ext cx="10547612" cy="525292"/>
          </a:xfrm>
        </p:spPr>
        <p:txBody>
          <a:bodyPr/>
          <a:lstStyle/>
          <a:p>
            <a:r>
              <a:rPr lang="en-US" sz="2500" dirty="0" smtClean="0">
                <a:solidFill>
                  <a:schemeClr val="accent3">
                    <a:lumMod val="75000"/>
                  </a:schemeClr>
                </a:solidFill>
                <a:latin typeface="Lexend Deca"/>
                <a:ea typeface="Lexend Deca"/>
                <a:cs typeface="Lexend Deca"/>
                <a:sym typeface="Arial"/>
              </a:rPr>
              <a:t>TASK 6.2: </a:t>
            </a:r>
            <a:r>
              <a:rPr lang="en-US" sz="2500" dirty="0" smtClean="0">
                <a:solidFill>
                  <a:srgbClr val="0E0E0E"/>
                </a:solidFill>
                <a:latin typeface="Archivo Black"/>
                <a:ea typeface="Archivo Black"/>
                <a:cs typeface="Archivo Black"/>
                <a:sym typeface="Arial"/>
              </a:rPr>
              <a:t>EVALUATING  THE ENVIRONMENTAL IMPACTS  </a:t>
            </a:r>
            <a:endParaRPr lang="en-US" sz="2500" dirty="0">
              <a:solidFill>
                <a:srgbClr val="0E0E0E"/>
              </a:solidFill>
              <a:latin typeface="Archivo Black"/>
              <a:ea typeface="Archivo Black"/>
              <a:cs typeface="Archivo Black"/>
              <a:sym typeface="Arial"/>
            </a:endParaRPr>
          </a:p>
        </p:txBody>
      </p:sp>
      <p:sp>
        <p:nvSpPr>
          <p:cNvPr id="3" name="Rectangle 2"/>
          <p:cNvSpPr/>
          <p:nvPr/>
        </p:nvSpPr>
        <p:spPr>
          <a:xfrm>
            <a:off x="626774" y="3190122"/>
            <a:ext cx="5375007" cy="1754326"/>
          </a:xfrm>
          <a:prstGeom prst="rect">
            <a:avLst/>
          </a:prstGeom>
        </p:spPr>
        <p:txBody>
          <a:bodyPr wrap="square">
            <a:spAutoFit/>
          </a:bodyPr>
          <a:lstStyle/>
          <a:p>
            <a:pPr marL="457200" indent="-342900" algn="just">
              <a:spcAft>
                <a:spcPts val="2400"/>
              </a:spcAft>
              <a:buClr>
                <a:srgbClr val="000000"/>
              </a:buClr>
              <a:buSzPts val="1800"/>
              <a:buFont typeface="Lexend Deca"/>
              <a:buChar char="●"/>
            </a:pPr>
            <a:r>
              <a:rPr lang="en-GB" dirty="0"/>
              <a:t>This task will assess the extent to which the proposed technology is resource saving and environmentally friendly and examine its environmental cost and </a:t>
            </a:r>
            <a:r>
              <a:rPr lang="en-GB" dirty="0" smtClean="0"/>
              <a:t>benefits based </a:t>
            </a:r>
            <a:r>
              <a:rPr lang="en-GB" dirty="0"/>
              <a:t>on </a:t>
            </a:r>
            <a:r>
              <a:rPr lang="en-GB" dirty="0" smtClean="0"/>
              <a:t>environmental and social </a:t>
            </a:r>
            <a:r>
              <a:rPr lang="en-GB" dirty="0" smtClean="0"/>
              <a:t>life cycle analysis (LCA).</a:t>
            </a:r>
            <a:endParaRPr lang="sv-SE" dirty="0"/>
          </a:p>
        </p:txBody>
      </p:sp>
      <p:sp>
        <p:nvSpPr>
          <p:cNvPr id="4" name="Rectangle 3"/>
          <p:cNvSpPr/>
          <p:nvPr/>
        </p:nvSpPr>
        <p:spPr>
          <a:xfrm>
            <a:off x="6842561" y="5856180"/>
            <a:ext cx="3343608" cy="369332"/>
          </a:xfrm>
          <a:prstGeom prst="rect">
            <a:avLst/>
          </a:prstGeom>
        </p:spPr>
        <p:txBody>
          <a:bodyPr wrap="none">
            <a:spAutoFit/>
          </a:bodyPr>
          <a:lstStyle/>
          <a:p>
            <a:r>
              <a:rPr lang="en-US" dirty="0" smtClean="0">
                <a:solidFill>
                  <a:srgbClr val="1A171B"/>
                </a:solidFill>
                <a:latin typeface="Arial" panose="020B0604020202020204" pitchFamily="34" charset="0"/>
                <a:ea typeface="Calibri" panose="020F0502020204030204" pitchFamily="34" charset="0"/>
              </a:rPr>
              <a:t>Integrated </a:t>
            </a:r>
            <a:r>
              <a:rPr lang="en-US" dirty="0">
                <a:solidFill>
                  <a:srgbClr val="1A171B"/>
                </a:solidFill>
                <a:latin typeface="Arial" panose="020B0604020202020204" pitchFamily="34" charset="0"/>
                <a:ea typeface="Calibri" panose="020F0502020204030204" pitchFamily="34" charset="0"/>
              </a:rPr>
              <a:t>life cycle </a:t>
            </a:r>
            <a:r>
              <a:rPr lang="en-US" dirty="0" smtClean="0">
                <a:solidFill>
                  <a:srgbClr val="1A171B"/>
                </a:solidFill>
                <a:latin typeface="Arial" panose="020B0604020202020204" pitchFamily="34" charset="0"/>
                <a:ea typeface="Calibri" panose="020F0502020204030204" pitchFamily="34" charset="0"/>
              </a:rPr>
              <a:t>approach </a:t>
            </a:r>
            <a:endParaRPr lang="ar-EG" dirty="0"/>
          </a:p>
        </p:txBody>
      </p:sp>
    </p:spTree>
    <p:extLst>
      <p:ext uri="{BB962C8B-B14F-4D97-AF65-F5344CB8AC3E}">
        <p14:creationId xmlns:p14="http://schemas.microsoft.com/office/powerpoint/2010/main" val="22765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remium Vector | Farm, animals and farmer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6052" y="2311399"/>
            <a:ext cx="4814063" cy="3529800"/>
          </a:xfrm>
          <a:prstGeom prst="rect">
            <a:avLst/>
          </a:prstGeom>
          <a:noFill/>
          <a:extLst>
            <a:ext uri="{909E8E84-426E-40DD-AFC4-6F175D3DCCD1}">
              <a14:hiddenFill xmlns:a14="http://schemas.microsoft.com/office/drawing/2010/main">
                <a:solidFill>
                  <a:srgbClr val="FFFFFF"/>
                </a:solidFill>
              </a14:hiddenFill>
            </a:ext>
          </a:extLst>
        </p:spPr>
      </p:pic>
      <p:sp>
        <p:nvSpPr>
          <p:cNvPr id="7" name="Platshållare för text 6">
            <a:extLst>
              <a:ext uri="{FF2B5EF4-FFF2-40B4-BE49-F238E27FC236}">
                <a16:creationId xmlns:a16="http://schemas.microsoft.com/office/drawing/2014/main" id="{3B9CB143-9970-DC4F-93E7-618B65757344}"/>
              </a:ext>
            </a:extLst>
          </p:cNvPr>
          <p:cNvSpPr>
            <a:spLocks noGrp="1"/>
          </p:cNvSpPr>
          <p:nvPr>
            <p:ph type="body" sz="quarter" idx="11"/>
          </p:nvPr>
        </p:nvSpPr>
        <p:spPr/>
        <p:txBody>
          <a:bodyPr/>
          <a:lstStyle/>
          <a:p>
            <a:endParaRPr lang="sv-SE" dirty="0"/>
          </a:p>
        </p:txBody>
      </p:sp>
      <p:sp>
        <p:nvSpPr>
          <p:cNvPr id="6" name="Platshållare för bild 5">
            <a:extLst>
              <a:ext uri="{FF2B5EF4-FFF2-40B4-BE49-F238E27FC236}">
                <a16:creationId xmlns:a16="http://schemas.microsoft.com/office/drawing/2014/main" id="{CBB01F03-C888-B54D-AC53-BFBA85307F71}"/>
              </a:ext>
            </a:extLst>
          </p:cNvPr>
          <p:cNvSpPr>
            <a:spLocks noGrp="1"/>
          </p:cNvSpPr>
          <p:nvPr>
            <p:ph type="pic" sz="quarter" idx="10"/>
          </p:nvPr>
        </p:nvSpPr>
        <p:spPr/>
      </p:sp>
      <p:pic>
        <p:nvPicPr>
          <p:cNvPr id="2" name="Picture 1"/>
          <p:cNvPicPr>
            <a:picLocks noChangeAspect="1"/>
          </p:cNvPicPr>
          <p:nvPr/>
        </p:nvPicPr>
        <p:blipFill>
          <a:blip r:embed="rId4"/>
          <a:stretch>
            <a:fillRect/>
          </a:stretch>
        </p:blipFill>
        <p:spPr>
          <a:xfrm>
            <a:off x="10399923" y="0"/>
            <a:ext cx="1306536" cy="1556193"/>
          </a:xfrm>
          <a:prstGeom prst="rect">
            <a:avLst/>
          </a:prstGeom>
        </p:spPr>
      </p:pic>
      <p:pic>
        <p:nvPicPr>
          <p:cNvPr id="1026" name="Picture 2" descr="CEMA - European Agricultural Machinery - CEMA - European Agricultural  Machine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399" y="21752"/>
            <a:ext cx="2732106" cy="1092843"/>
          </a:xfrm>
          <a:prstGeom prst="rect">
            <a:avLst/>
          </a:prstGeom>
          <a:solidFill>
            <a:schemeClr val="bg1"/>
          </a:solidFill>
        </p:spPr>
      </p:pic>
      <p:pic>
        <p:nvPicPr>
          <p:cNvPr id="5" name="Picture 4"/>
          <p:cNvPicPr>
            <a:picLocks noChangeAspect="1"/>
          </p:cNvPicPr>
          <p:nvPr/>
        </p:nvPicPr>
        <p:blipFill>
          <a:blip r:embed="rId6"/>
          <a:stretch>
            <a:fillRect/>
          </a:stretch>
        </p:blipFill>
        <p:spPr>
          <a:xfrm>
            <a:off x="4963242" y="-61936"/>
            <a:ext cx="1437559" cy="1330769"/>
          </a:xfrm>
          <a:prstGeom prst="rect">
            <a:avLst/>
          </a:prstGeom>
        </p:spPr>
      </p:pic>
      <p:cxnSp>
        <p:nvCxnSpPr>
          <p:cNvPr id="9" name="Gerader Verbinder 1">
            <a:extLst>
              <a:ext uri="{FF2B5EF4-FFF2-40B4-BE49-F238E27FC236}">
                <a16:creationId xmlns:a16="http://schemas.microsoft.com/office/drawing/2014/main" id="{464BF755-ED40-4670-866E-8383F04C1835}"/>
              </a:ext>
            </a:extLst>
          </p:cNvPr>
          <p:cNvCxnSpPr>
            <a:cxnSpLocks/>
          </p:cNvCxnSpPr>
          <p:nvPr/>
        </p:nvCxnSpPr>
        <p:spPr>
          <a:xfrm>
            <a:off x="626774" y="1786107"/>
            <a:ext cx="0" cy="525292"/>
          </a:xfrm>
          <a:prstGeom prst="line">
            <a:avLst/>
          </a:prstGeom>
          <a:ln w="76200">
            <a:solidFill>
              <a:srgbClr val="8DB91A"/>
            </a:solidFill>
          </a:ln>
        </p:spPr>
        <p:style>
          <a:lnRef idx="1">
            <a:schemeClr val="accent1"/>
          </a:lnRef>
          <a:fillRef idx="0">
            <a:schemeClr val="accent1"/>
          </a:fillRef>
          <a:effectRef idx="0">
            <a:schemeClr val="accent1"/>
          </a:effectRef>
          <a:fontRef idx="minor">
            <a:schemeClr val="tx1"/>
          </a:fontRef>
        </p:style>
      </p:cxnSp>
      <p:sp>
        <p:nvSpPr>
          <p:cNvPr id="11" name="Title 3"/>
          <p:cNvSpPr>
            <a:spLocks noGrp="1"/>
          </p:cNvSpPr>
          <p:nvPr>
            <p:ph type="title"/>
          </p:nvPr>
        </p:nvSpPr>
        <p:spPr>
          <a:xfrm>
            <a:off x="799761" y="1742039"/>
            <a:ext cx="10547612" cy="525292"/>
          </a:xfrm>
        </p:spPr>
        <p:txBody>
          <a:bodyPr/>
          <a:lstStyle/>
          <a:p>
            <a:r>
              <a:rPr lang="en-US" sz="2500" dirty="0" smtClean="0">
                <a:solidFill>
                  <a:schemeClr val="accent3">
                    <a:lumMod val="75000"/>
                  </a:schemeClr>
                </a:solidFill>
                <a:latin typeface="Lexend Deca"/>
                <a:ea typeface="Lexend Deca"/>
                <a:cs typeface="Lexend Deca"/>
                <a:sym typeface="Arial"/>
              </a:rPr>
              <a:t>TASK 6.3: </a:t>
            </a:r>
            <a:r>
              <a:rPr lang="en-GB" sz="2300" dirty="0">
                <a:solidFill>
                  <a:schemeClr val="dk1"/>
                </a:solidFill>
                <a:latin typeface="Archivo Black"/>
                <a:ea typeface="Archivo Black"/>
                <a:cs typeface="Archivo Black"/>
                <a:sym typeface="Arial"/>
              </a:rPr>
              <a:t>EXAMINING THE DETERMINANTS OF FARMERS' ADOPTION</a:t>
            </a:r>
            <a:endParaRPr lang="en-US" sz="2300" dirty="0">
              <a:solidFill>
                <a:schemeClr val="dk1"/>
              </a:solidFill>
              <a:latin typeface="Archivo Black"/>
              <a:ea typeface="Archivo Black"/>
              <a:cs typeface="Archivo Black"/>
              <a:sym typeface="Arial"/>
            </a:endParaRPr>
          </a:p>
        </p:txBody>
      </p:sp>
      <p:sp>
        <p:nvSpPr>
          <p:cNvPr id="3" name="Rectangle 2"/>
          <p:cNvSpPr/>
          <p:nvPr/>
        </p:nvSpPr>
        <p:spPr>
          <a:xfrm>
            <a:off x="799761" y="2696982"/>
            <a:ext cx="5159997" cy="2893100"/>
          </a:xfrm>
          <a:prstGeom prst="rect">
            <a:avLst/>
          </a:prstGeom>
        </p:spPr>
        <p:txBody>
          <a:bodyPr wrap="square">
            <a:spAutoFit/>
          </a:bodyPr>
          <a:lstStyle/>
          <a:p>
            <a:pPr marL="457200" indent="-342900" algn="just">
              <a:spcAft>
                <a:spcPts val="2400"/>
              </a:spcAft>
              <a:buClr>
                <a:srgbClr val="000000"/>
              </a:buClr>
              <a:buSzPts val="1800"/>
              <a:buFont typeface="Lexend Deca"/>
              <a:buChar char="●"/>
            </a:pPr>
            <a:r>
              <a:rPr lang="en-GB" dirty="0"/>
              <a:t>A series of individual in-depth interviews and focus group discussions will be carried out </a:t>
            </a:r>
            <a:r>
              <a:rPr lang="en-GB" dirty="0" smtClean="0"/>
              <a:t>with farmers and other key stakeholders to </a:t>
            </a:r>
            <a:r>
              <a:rPr lang="en-GB" dirty="0"/>
              <a:t>understand factors influencing their adoption of the technology such as liquidity constraints, awareness and accessibility. </a:t>
            </a:r>
            <a:endParaRPr lang="en-GB" dirty="0" smtClean="0"/>
          </a:p>
          <a:p>
            <a:pPr marL="457200" indent="-342900" algn="just">
              <a:spcAft>
                <a:spcPts val="2400"/>
              </a:spcAft>
              <a:buClr>
                <a:srgbClr val="000000"/>
              </a:buClr>
              <a:buSzPts val="1800"/>
              <a:buFont typeface="Lexend Deca"/>
              <a:buChar char="●"/>
            </a:pPr>
            <a:r>
              <a:rPr lang="en-GB" dirty="0" smtClean="0"/>
              <a:t>A </a:t>
            </a:r>
            <a:r>
              <a:rPr lang="en-GB" dirty="0"/>
              <a:t>choice experimental approach will be used to assess the potential trade-offs in relation to farmers’ adoption of the technology. </a:t>
            </a:r>
            <a:endParaRPr lang="sv-SE" dirty="0"/>
          </a:p>
        </p:txBody>
      </p:sp>
    </p:spTree>
    <p:extLst>
      <p:ext uri="{BB962C8B-B14F-4D97-AF65-F5344CB8AC3E}">
        <p14:creationId xmlns:p14="http://schemas.microsoft.com/office/powerpoint/2010/main" val="490996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id="{3B9CB143-9970-DC4F-93E7-618B65757344}"/>
              </a:ext>
            </a:extLst>
          </p:cNvPr>
          <p:cNvSpPr>
            <a:spLocks noGrp="1"/>
          </p:cNvSpPr>
          <p:nvPr>
            <p:ph type="body" sz="quarter" idx="11"/>
          </p:nvPr>
        </p:nvSpPr>
        <p:spPr/>
        <p:txBody>
          <a:bodyPr/>
          <a:lstStyle/>
          <a:p>
            <a:endParaRPr lang="sv-SE" dirty="0"/>
          </a:p>
        </p:txBody>
      </p:sp>
      <p:sp>
        <p:nvSpPr>
          <p:cNvPr id="6" name="Platshållare för bild 5">
            <a:extLst>
              <a:ext uri="{FF2B5EF4-FFF2-40B4-BE49-F238E27FC236}">
                <a16:creationId xmlns:a16="http://schemas.microsoft.com/office/drawing/2014/main" id="{CBB01F03-C888-B54D-AC53-BFBA85307F71}"/>
              </a:ext>
            </a:extLst>
          </p:cNvPr>
          <p:cNvSpPr>
            <a:spLocks noGrp="1"/>
          </p:cNvSpPr>
          <p:nvPr>
            <p:ph type="pic" sz="quarter" idx="10"/>
          </p:nvPr>
        </p:nvSpPr>
        <p:spPr/>
      </p:sp>
      <p:pic>
        <p:nvPicPr>
          <p:cNvPr id="2" name="Picture 1"/>
          <p:cNvPicPr>
            <a:picLocks noChangeAspect="1"/>
          </p:cNvPicPr>
          <p:nvPr/>
        </p:nvPicPr>
        <p:blipFill>
          <a:blip r:embed="rId3"/>
          <a:stretch>
            <a:fillRect/>
          </a:stretch>
        </p:blipFill>
        <p:spPr>
          <a:xfrm>
            <a:off x="10399923" y="0"/>
            <a:ext cx="1306536" cy="1556193"/>
          </a:xfrm>
          <a:prstGeom prst="rect">
            <a:avLst/>
          </a:prstGeom>
        </p:spPr>
      </p:pic>
      <p:pic>
        <p:nvPicPr>
          <p:cNvPr id="1026" name="Picture 2" descr="CEMA - European Agricultural Machinery - CEMA - European Agricultural  Machine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399" y="21752"/>
            <a:ext cx="2732106" cy="1092843"/>
          </a:xfrm>
          <a:prstGeom prst="rect">
            <a:avLst/>
          </a:prstGeom>
          <a:solidFill>
            <a:schemeClr val="bg1"/>
          </a:solidFill>
        </p:spPr>
      </p:pic>
      <p:pic>
        <p:nvPicPr>
          <p:cNvPr id="5" name="Picture 4"/>
          <p:cNvPicPr>
            <a:picLocks noChangeAspect="1"/>
          </p:cNvPicPr>
          <p:nvPr/>
        </p:nvPicPr>
        <p:blipFill>
          <a:blip r:embed="rId5"/>
          <a:stretch>
            <a:fillRect/>
          </a:stretch>
        </p:blipFill>
        <p:spPr>
          <a:xfrm>
            <a:off x="4963242" y="-61936"/>
            <a:ext cx="1437559" cy="1330769"/>
          </a:xfrm>
          <a:prstGeom prst="rect">
            <a:avLst/>
          </a:prstGeom>
        </p:spPr>
      </p:pic>
      <p:cxnSp>
        <p:nvCxnSpPr>
          <p:cNvPr id="9" name="Gerader Verbinder 1">
            <a:extLst>
              <a:ext uri="{FF2B5EF4-FFF2-40B4-BE49-F238E27FC236}">
                <a16:creationId xmlns:a16="http://schemas.microsoft.com/office/drawing/2014/main" id="{464BF755-ED40-4670-866E-8383F04C1835}"/>
              </a:ext>
            </a:extLst>
          </p:cNvPr>
          <p:cNvCxnSpPr>
            <a:cxnSpLocks/>
          </p:cNvCxnSpPr>
          <p:nvPr/>
        </p:nvCxnSpPr>
        <p:spPr>
          <a:xfrm>
            <a:off x="626774" y="1786107"/>
            <a:ext cx="0" cy="525292"/>
          </a:xfrm>
          <a:prstGeom prst="line">
            <a:avLst/>
          </a:prstGeom>
          <a:ln w="76200">
            <a:solidFill>
              <a:srgbClr val="8DB91A"/>
            </a:solidFill>
          </a:ln>
        </p:spPr>
        <p:style>
          <a:lnRef idx="1">
            <a:schemeClr val="accent1"/>
          </a:lnRef>
          <a:fillRef idx="0">
            <a:schemeClr val="accent1"/>
          </a:fillRef>
          <a:effectRef idx="0">
            <a:schemeClr val="accent1"/>
          </a:effectRef>
          <a:fontRef idx="minor">
            <a:schemeClr val="tx1"/>
          </a:fontRef>
        </p:style>
      </p:cxnSp>
      <p:sp>
        <p:nvSpPr>
          <p:cNvPr id="11" name="Title 3"/>
          <p:cNvSpPr>
            <a:spLocks noGrp="1"/>
          </p:cNvSpPr>
          <p:nvPr>
            <p:ph type="title"/>
          </p:nvPr>
        </p:nvSpPr>
        <p:spPr>
          <a:xfrm>
            <a:off x="799761" y="1731022"/>
            <a:ext cx="10547612" cy="525292"/>
          </a:xfrm>
        </p:spPr>
        <p:txBody>
          <a:bodyPr/>
          <a:lstStyle/>
          <a:p>
            <a:pPr>
              <a:lnSpc>
                <a:spcPct val="100000"/>
              </a:lnSpc>
              <a:spcBef>
                <a:spcPts val="300"/>
              </a:spcBef>
              <a:buClr>
                <a:schemeClr val="dk1"/>
              </a:buClr>
              <a:buSzPts val="2800"/>
            </a:pPr>
            <a:r>
              <a:rPr lang="en-GB" sz="2300" dirty="0">
                <a:solidFill>
                  <a:schemeClr val="dk1"/>
                </a:solidFill>
                <a:latin typeface="Archivo Black"/>
                <a:ea typeface="Archivo Black"/>
                <a:cs typeface="Archivo Black"/>
                <a:sym typeface="Arial"/>
              </a:rPr>
              <a:t>LIST OF WP6 DELIVERABLES </a:t>
            </a:r>
            <a:endParaRPr lang="en-US" sz="2300" dirty="0">
              <a:solidFill>
                <a:schemeClr val="dk1"/>
              </a:solidFill>
              <a:latin typeface="Archivo Black"/>
              <a:ea typeface="Archivo Black"/>
              <a:cs typeface="Archivo Black"/>
              <a:sym typeface="Arial"/>
            </a:endParaRPr>
          </a:p>
        </p:txBody>
      </p:sp>
      <p:pic>
        <p:nvPicPr>
          <p:cNvPr id="8" name="Picture 7"/>
          <p:cNvPicPr>
            <a:picLocks noChangeAspect="1"/>
          </p:cNvPicPr>
          <p:nvPr/>
        </p:nvPicPr>
        <p:blipFill>
          <a:blip r:embed="rId6"/>
          <a:stretch>
            <a:fillRect/>
          </a:stretch>
        </p:blipFill>
        <p:spPr>
          <a:xfrm>
            <a:off x="611438" y="2872741"/>
            <a:ext cx="10251554" cy="2168735"/>
          </a:xfrm>
          <a:prstGeom prst="rect">
            <a:avLst/>
          </a:prstGeom>
        </p:spPr>
      </p:pic>
    </p:spTree>
    <p:extLst>
      <p:ext uri="{BB962C8B-B14F-4D97-AF65-F5344CB8AC3E}">
        <p14:creationId xmlns:p14="http://schemas.microsoft.com/office/powerpoint/2010/main" val="68258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id="{3B9CB143-9970-DC4F-93E7-618B65757344}"/>
              </a:ext>
            </a:extLst>
          </p:cNvPr>
          <p:cNvSpPr>
            <a:spLocks noGrp="1"/>
          </p:cNvSpPr>
          <p:nvPr>
            <p:ph type="body" sz="quarter" idx="11"/>
          </p:nvPr>
        </p:nvSpPr>
        <p:spPr/>
        <p:txBody>
          <a:bodyPr/>
          <a:lstStyle/>
          <a:p>
            <a:endParaRPr lang="sv-SE" dirty="0"/>
          </a:p>
        </p:txBody>
      </p:sp>
      <p:sp>
        <p:nvSpPr>
          <p:cNvPr id="6" name="Platshållare för bild 5">
            <a:extLst>
              <a:ext uri="{FF2B5EF4-FFF2-40B4-BE49-F238E27FC236}">
                <a16:creationId xmlns:a16="http://schemas.microsoft.com/office/drawing/2014/main" id="{CBB01F03-C888-B54D-AC53-BFBA85307F71}"/>
              </a:ext>
            </a:extLst>
          </p:cNvPr>
          <p:cNvSpPr>
            <a:spLocks noGrp="1"/>
          </p:cNvSpPr>
          <p:nvPr>
            <p:ph type="pic" sz="quarter" idx="10"/>
          </p:nvPr>
        </p:nvSpPr>
        <p:spPr/>
      </p:sp>
      <p:pic>
        <p:nvPicPr>
          <p:cNvPr id="2" name="Picture 1"/>
          <p:cNvPicPr>
            <a:picLocks noChangeAspect="1"/>
          </p:cNvPicPr>
          <p:nvPr/>
        </p:nvPicPr>
        <p:blipFill>
          <a:blip r:embed="rId3"/>
          <a:stretch>
            <a:fillRect/>
          </a:stretch>
        </p:blipFill>
        <p:spPr>
          <a:xfrm>
            <a:off x="10399923" y="0"/>
            <a:ext cx="1306536" cy="1556193"/>
          </a:xfrm>
          <a:prstGeom prst="rect">
            <a:avLst/>
          </a:prstGeom>
        </p:spPr>
      </p:pic>
      <p:pic>
        <p:nvPicPr>
          <p:cNvPr id="1026" name="Picture 2" descr="CEMA - European Agricultural Machinery - CEMA - European Agricultural  Machine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399" y="21752"/>
            <a:ext cx="2732106" cy="1092843"/>
          </a:xfrm>
          <a:prstGeom prst="rect">
            <a:avLst/>
          </a:prstGeom>
          <a:solidFill>
            <a:schemeClr val="bg1"/>
          </a:solidFill>
        </p:spPr>
      </p:pic>
      <p:pic>
        <p:nvPicPr>
          <p:cNvPr id="5" name="Picture 4"/>
          <p:cNvPicPr>
            <a:picLocks noChangeAspect="1"/>
          </p:cNvPicPr>
          <p:nvPr/>
        </p:nvPicPr>
        <p:blipFill>
          <a:blip r:embed="rId5"/>
          <a:stretch>
            <a:fillRect/>
          </a:stretch>
        </p:blipFill>
        <p:spPr>
          <a:xfrm>
            <a:off x="4963242" y="-61936"/>
            <a:ext cx="1437559" cy="1330769"/>
          </a:xfrm>
          <a:prstGeom prst="rect">
            <a:avLst/>
          </a:prstGeom>
        </p:spPr>
      </p:pic>
      <p:cxnSp>
        <p:nvCxnSpPr>
          <p:cNvPr id="9" name="Gerader Verbinder 1">
            <a:extLst>
              <a:ext uri="{FF2B5EF4-FFF2-40B4-BE49-F238E27FC236}">
                <a16:creationId xmlns:a16="http://schemas.microsoft.com/office/drawing/2014/main" id="{464BF755-ED40-4670-866E-8383F04C1835}"/>
              </a:ext>
            </a:extLst>
          </p:cNvPr>
          <p:cNvCxnSpPr>
            <a:cxnSpLocks/>
          </p:cNvCxnSpPr>
          <p:nvPr/>
        </p:nvCxnSpPr>
        <p:spPr>
          <a:xfrm>
            <a:off x="736942" y="3599863"/>
            <a:ext cx="0" cy="525292"/>
          </a:xfrm>
          <a:prstGeom prst="line">
            <a:avLst/>
          </a:prstGeom>
          <a:ln w="76200">
            <a:solidFill>
              <a:srgbClr val="8DB91A"/>
            </a:solidFill>
          </a:ln>
        </p:spPr>
        <p:style>
          <a:lnRef idx="1">
            <a:schemeClr val="accent1"/>
          </a:lnRef>
          <a:fillRef idx="0">
            <a:schemeClr val="accent1"/>
          </a:fillRef>
          <a:effectRef idx="0">
            <a:schemeClr val="accent1"/>
          </a:effectRef>
          <a:fontRef idx="minor">
            <a:schemeClr val="tx1"/>
          </a:fontRef>
        </p:style>
      </p:cxnSp>
      <p:sp>
        <p:nvSpPr>
          <p:cNvPr id="11" name="Title 3"/>
          <p:cNvSpPr>
            <a:spLocks noGrp="1"/>
          </p:cNvSpPr>
          <p:nvPr>
            <p:ph type="title"/>
          </p:nvPr>
        </p:nvSpPr>
        <p:spPr>
          <a:xfrm>
            <a:off x="909929" y="3544778"/>
            <a:ext cx="10547612" cy="525292"/>
          </a:xfrm>
        </p:spPr>
        <p:txBody>
          <a:bodyPr/>
          <a:lstStyle/>
          <a:p>
            <a:pPr>
              <a:lnSpc>
                <a:spcPct val="100000"/>
              </a:lnSpc>
              <a:spcBef>
                <a:spcPts val="300"/>
              </a:spcBef>
              <a:buClr>
                <a:schemeClr val="dk1"/>
              </a:buClr>
              <a:buSzPts val="2800"/>
            </a:pPr>
            <a:r>
              <a:rPr lang="en-GB" sz="2300" dirty="0" smtClean="0">
                <a:solidFill>
                  <a:schemeClr val="dk1"/>
                </a:solidFill>
                <a:latin typeface="Archivo Black"/>
                <a:ea typeface="Archivo Black"/>
                <a:cs typeface="Archivo Black"/>
                <a:sym typeface="Arial"/>
              </a:rPr>
              <a:t>CONTACT</a:t>
            </a:r>
            <a:endParaRPr lang="en-US" sz="2300" dirty="0">
              <a:solidFill>
                <a:schemeClr val="dk1"/>
              </a:solidFill>
              <a:latin typeface="Archivo Black"/>
              <a:ea typeface="Archivo Black"/>
              <a:cs typeface="Archivo Black"/>
              <a:sym typeface="Arial"/>
            </a:endParaRPr>
          </a:p>
        </p:txBody>
      </p:sp>
      <p:sp>
        <p:nvSpPr>
          <p:cNvPr id="10" name="TextBox 4"/>
          <p:cNvSpPr txBox="1">
            <a:spLocks noChangeArrowheads="1"/>
          </p:cNvSpPr>
          <p:nvPr/>
        </p:nvSpPr>
        <p:spPr bwMode="auto">
          <a:xfrm>
            <a:off x="958448" y="4340650"/>
            <a:ext cx="7498740"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8" charset="0"/>
                <a:ea typeface="ＭＳ Ｐゴシック" pitchFamily="34" charset="-128"/>
              </a:defRPr>
            </a:lvl1pPr>
            <a:lvl2pPr marL="742950" indent="-285750">
              <a:defRPr sz="2400">
                <a:solidFill>
                  <a:schemeClr val="tx1"/>
                </a:solidFill>
                <a:latin typeface="Times" pitchFamily="18" charset="0"/>
                <a:ea typeface="ＭＳ Ｐゴシック" pitchFamily="34" charset="-128"/>
              </a:defRPr>
            </a:lvl2pPr>
            <a:lvl3pPr marL="1143000" indent="-228600">
              <a:defRPr sz="2400">
                <a:solidFill>
                  <a:schemeClr val="tx1"/>
                </a:solidFill>
                <a:latin typeface="Times" pitchFamily="18" charset="0"/>
                <a:ea typeface="ＭＳ Ｐゴシック" pitchFamily="34" charset="-128"/>
              </a:defRPr>
            </a:lvl3pPr>
            <a:lvl4pPr marL="1600200" indent="-228600">
              <a:defRPr sz="2400">
                <a:solidFill>
                  <a:schemeClr val="tx1"/>
                </a:solidFill>
                <a:latin typeface="Times" pitchFamily="18" charset="0"/>
                <a:ea typeface="ＭＳ Ｐゴシック" pitchFamily="34" charset="-128"/>
              </a:defRPr>
            </a:lvl4pPr>
            <a:lvl5pPr marL="2057400" indent="-22860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marR="0" lvl="0" indent="0" fontAlgn="auto">
              <a:buClr>
                <a:srgbClr val="000000"/>
              </a:buClr>
              <a:buSzTx/>
              <a:buFontTx/>
              <a:buNone/>
              <a:tabLst/>
              <a:defRPr/>
            </a:pPr>
            <a:r>
              <a:rPr lang="en-US" sz="2000" b="1" dirty="0">
                <a:solidFill>
                  <a:srgbClr val="0E0E0E"/>
                </a:solidFill>
                <a:latin typeface="Archivo Black"/>
                <a:ea typeface="Archivo Black"/>
                <a:cs typeface="Archivo Black"/>
              </a:rPr>
              <a:t>Assem Abu Hatab </a:t>
            </a:r>
          </a:p>
          <a:p>
            <a:pPr>
              <a:buClr>
                <a:srgbClr val="000000"/>
              </a:buClr>
            </a:pPr>
            <a:r>
              <a:rPr lang="en-US" sz="1500" dirty="0">
                <a:solidFill>
                  <a:srgbClr val="0E0E0E"/>
                </a:solidFill>
                <a:latin typeface="Archivo Black"/>
                <a:ea typeface="Archivo Black"/>
                <a:cs typeface="Archivo Black"/>
              </a:rPr>
              <a:t>Department of </a:t>
            </a:r>
            <a:r>
              <a:rPr lang="en-US" sz="1500" dirty="0" smtClean="0">
                <a:solidFill>
                  <a:srgbClr val="0E0E0E"/>
                </a:solidFill>
                <a:latin typeface="Archivo Black"/>
                <a:ea typeface="Archivo Black"/>
                <a:cs typeface="Archivo Black"/>
              </a:rPr>
              <a:t>Economics</a:t>
            </a:r>
          </a:p>
          <a:p>
            <a:pPr>
              <a:buClr>
                <a:srgbClr val="000000"/>
              </a:buClr>
            </a:pPr>
            <a:r>
              <a:rPr lang="en-US" sz="1500" dirty="0" smtClean="0">
                <a:solidFill>
                  <a:srgbClr val="0E0E0E"/>
                </a:solidFill>
                <a:latin typeface="Archivo Black"/>
                <a:ea typeface="Archivo Black"/>
                <a:cs typeface="Archivo Black"/>
              </a:rPr>
              <a:t>Swedish </a:t>
            </a:r>
            <a:r>
              <a:rPr lang="en-US" sz="1500" dirty="0">
                <a:solidFill>
                  <a:srgbClr val="0E0E0E"/>
                </a:solidFill>
                <a:latin typeface="Archivo Black"/>
                <a:ea typeface="Archivo Black"/>
                <a:cs typeface="Archivo Black"/>
              </a:rPr>
              <a:t>University of Agricultural Sciences</a:t>
            </a:r>
            <a:br>
              <a:rPr lang="en-US" sz="1500" dirty="0">
                <a:solidFill>
                  <a:srgbClr val="0E0E0E"/>
                </a:solidFill>
                <a:latin typeface="Archivo Black"/>
                <a:ea typeface="Archivo Black"/>
                <a:cs typeface="Archivo Black"/>
              </a:rPr>
            </a:br>
            <a:r>
              <a:rPr lang="en-US" sz="1500" dirty="0" smtClean="0">
                <a:solidFill>
                  <a:srgbClr val="0E0E0E"/>
                </a:solidFill>
                <a:latin typeface="Archivo Black"/>
                <a:ea typeface="Archivo Black"/>
                <a:cs typeface="Archivo Black"/>
              </a:rPr>
              <a:t>Box </a:t>
            </a:r>
            <a:r>
              <a:rPr lang="en-US" sz="1500" dirty="0">
                <a:solidFill>
                  <a:srgbClr val="0E0E0E"/>
                </a:solidFill>
                <a:latin typeface="Archivo Black"/>
                <a:ea typeface="Archivo Black"/>
                <a:cs typeface="Archivo Black"/>
              </a:rPr>
              <a:t>7013, 750 07 UPPSALA, Sweden</a:t>
            </a:r>
            <a:br>
              <a:rPr lang="en-US" sz="1500" dirty="0">
                <a:solidFill>
                  <a:srgbClr val="0E0E0E"/>
                </a:solidFill>
                <a:latin typeface="Archivo Black"/>
                <a:ea typeface="Archivo Black"/>
                <a:cs typeface="Archivo Black"/>
              </a:rPr>
            </a:br>
            <a:r>
              <a:rPr lang="en-US" sz="1500" dirty="0" smtClean="0">
                <a:solidFill>
                  <a:srgbClr val="0E0E0E"/>
                </a:solidFill>
                <a:latin typeface="Archivo Black"/>
                <a:ea typeface="Archivo Black"/>
                <a:cs typeface="Archivo Black"/>
              </a:rPr>
              <a:t>Phone</a:t>
            </a:r>
            <a:r>
              <a:rPr lang="en-US" sz="1500" dirty="0">
                <a:solidFill>
                  <a:srgbClr val="0E0E0E"/>
                </a:solidFill>
                <a:latin typeface="Archivo Black"/>
                <a:ea typeface="Archivo Black"/>
                <a:cs typeface="Archivo Black"/>
              </a:rPr>
              <a:t>: +46 (0)18-67 15 67, </a:t>
            </a:r>
            <a:endParaRPr lang="sv-SE" sz="1500" dirty="0">
              <a:solidFill>
                <a:srgbClr val="0E0E0E"/>
              </a:solidFill>
              <a:latin typeface="Archivo Black"/>
              <a:ea typeface="Archivo Black"/>
              <a:cs typeface="Archivo Black"/>
            </a:endParaRPr>
          </a:p>
          <a:p>
            <a:pPr>
              <a:buClr>
                <a:srgbClr val="000000"/>
              </a:buClr>
            </a:pPr>
            <a:r>
              <a:rPr lang="en-US" sz="1500" dirty="0">
                <a:solidFill>
                  <a:srgbClr val="0E0E0E"/>
                </a:solidFill>
                <a:latin typeface="Archivo Black"/>
                <a:ea typeface="Archivo Black"/>
                <a:cs typeface="Archivo Black"/>
              </a:rPr>
              <a:t>Mobile: +46 (0)72-849 98 28</a:t>
            </a:r>
            <a:br>
              <a:rPr lang="en-US" sz="1500" dirty="0">
                <a:solidFill>
                  <a:srgbClr val="0E0E0E"/>
                </a:solidFill>
                <a:latin typeface="Archivo Black"/>
                <a:ea typeface="Archivo Black"/>
                <a:cs typeface="Archivo Black"/>
              </a:rPr>
            </a:br>
            <a:r>
              <a:rPr lang="en-US" sz="1500" dirty="0">
                <a:solidFill>
                  <a:srgbClr val="0E0E0E"/>
                </a:solidFill>
                <a:latin typeface="Archivo Black"/>
                <a:ea typeface="Archivo Black"/>
                <a:cs typeface="Archivo Black"/>
                <a:hlinkClick r:id="rId6"/>
              </a:rPr>
              <a:t>assem.abouhatab@slu.se</a:t>
            </a:r>
            <a:endParaRPr lang="sv-SE" sz="1500" dirty="0">
              <a:solidFill>
                <a:srgbClr val="0E0E0E"/>
              </a:solidFill>
              <a:latin typeface="Archivo Black"/>
              <a:ea typeface="Archivo Black"/>
              <a:cs typeface="Archivo Black"/>
            </a:endParaRPr>
          </a:p>
          <a:p>
            <a:pPr marR="0" lvl="0" indent="0" fontAlgn="auto">
              <a:buClr>
                <a:srgbClr val="000000"/>
              </a:buClr>
              <a:buSzTx/>
              <a:buFontTx/>
              <a:buNone/>
              <a:tabLst/>
              <a:defRPr/>
            </a:pPr>
            <a:endParaRPr lang="en-US" sz="1500" dirty="0">
              <a:solidFill>
                <a:srgbClr val="0E0E0E"/>
              </a:solidFill>
              <a:latin typeface="Archivo Black"/>
              <a:ea typeface="Archivo Black"/>
              <a:cs typeface="Archivo Black"/>
            </a:endParaRPr>
          </a:p>
        </p:txBody>
      </p:sp>
      <p:pic>
        <p:nvPicPr>
          <p:cNvPr id="12" name="Picture 4" descr="https://partyworx.co.uk/ekmps/shops/3dc378/resources/Design/thank-you.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6226" y="2083237"/>
            <a:ext cx="3807727" cy="1724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60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LU mallsidor">
  <a:themeElements>
    <a:clrScheme name="SLU">
      <a:dk1>
        <a:sysClr val="windowText" lastClr="000000"/>
      </a:dk1>
      <a:lt1>
        <a:sysClr val="window" lastClr="FFFFFF"/>
      </a:lt1>
      <a:dk2>
        <a:srgbClr val="FFB81C"/>
      </a:dk2>
      <a:lt2>
        <a:srgbClr val="79863C"/>
      </a:lt2>
      <a:accent1>
        <a:srgbClr val="154734"/>
      </a:accent1>
      <a:accent2>
        <a:srgbClr val="509E2F"/>
      </a:accent2>
      <a:accent3>
        <a:srgbClr val="C4D600"/>
      </a:accent3>
      <a:accent4>
        <a:srgbClr val="007681"/>
      </a:accent4>
      <a:accent5>
        <a:srgbClr val="CE0037"/>
      </a:accent5>
      <a:accent6>
        <a:srgbClr val="672146"/>
      </a:accent6>
      <a:hlink>
        <a:srgbClr val="000000"/>
      </a:hlink>
      <a:folHlink>
        <a:srgbClr val="000000"/>
      </a:folHlink>
    </a:clrScheme>
    <a:fontScheme name="SL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40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ts val="3000"/>
          </a:lnSpc>
          <a:defRPr sz="2400" smtClean="0"/>
        </a:defPPr>
      </a:lstStyle>
    </a:txDef>
  </a:objectDefaults>
  <a:extraClrSchemeLst/>
  <a:extLst>
    <a:ext uri="{05A4C25C-085E-4340-85A3-A5531E510DB2}">
      <thm15:themeFamily xmlns:thm15="http://schemas.microsoft.com/office/thememl/2012/main" name="SLU ppt mall_16x9_Engelsk_20190503.potx" id="{9E6F1C8E-60AC-4502-A095-AD6B9C9D5CD2}" vid="{945D3484-B412-4BAA-B04D-2EC1F56C3DC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SLU mallsidor</Template>
  <TotalTime>576</TotalTime>
  <Words>309</Words>
  <Application>Microsoft Office PowerPoint</Application>
  <PresentationFormat>Widescreen</PresentationFormat>
  <Paragraphs>38</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Archivo Black</vt:lpstr>
      <vt:lpstr>Arial</vt:lpstr>
      <vt:lpstr>Calibri</vt:lpstr>
      <vt:lpstr>Lexend Deca</vt:lpstr>
      <vt:lpstr>Merriweather</vt:lpstr>
      <vt:lpstr>Times New Roman</vt:lpstr>
      <vt:lpstr>SLU mallsidor</vt:lpstr>
      <vt:lpstr>PowerPoint Presentation</vt:lpstr>
      <vt:lpstr>SLU TEAM</vt:lpstr>
      <vt:lpstr>AIM</vt:lpstr>
      <vt:lpstr>TASK 6.1: ASSESSING THE SOCIOECONOMIC IMPACTS  </vt:lpstr>
      <vt:lpstr>TASK 6.2: EVALUATING  THE ENVIRONMENTAL IMPACTS  </vt:lpstr>
      <vt:lpstr>TASK 6.3: EXAMINING THE DETERMINANTS OF FARMERS' ADOPTION</vt:lpstr>
      <vt:lpstr>LIST OF WP6 DELIVERABLES </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Assem Abouhatab</cp:lastModifiedBy>
  <cp:revision>55</cp:revision>
  <dcterms:created xsi:type="dcterms:W3CDTF">2019-10-21T15:39:58Z</dcterms:created>
  <dcterms:modified xsi:type="dcterms:W3CDTF">2021-03-25T11:55:10Z</dcterms:modified>
</cp:coreProperties>
</file>