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tif" ContentType="image/tif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81" autoAdjust="0"/>
  </p:normalViewPr>
  <p:slideViewPr>
    <p:cSldViewPr snapToGrid="0" snapToObjects="1">
      <p:cViewPr varScale="1">
        <p:scale>
          <a:sx n="107" d="100"/>
          <a:sy n="107" d="100"/>
        </p:scale>
        <p:origin x="14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us Hoffmann" userId="890b52b8cfa559f7" providerId="LiveId" clId="{1F33C121-DF18-4077-8941-5A2A72737215}"/>
    <pc:docChg chg="undo custSel addSld delSld modSld sldOrd">
      <pc:chgData name="Markus Hoffmann" userId="890b52b8cfa559f7" providerId="LiveId" clId="{1F33C121-DF18-4077-8941-5A2A72737215}" dt="2018-01-15T22:51:47.782" v="440" actId="1076"/>
      <pc:docMkLst>
        <pc:docMk/>
      </pc:docMkLst>
      <pc:sldChg chg="addSp delSp modSp ord">
        <pc:chgData name="Markus Hoffmann" userId="890b52b8cfa559f7" providerId="LiveId" clId="{1F33C121-DF18-4077-8941-5A2A72737215}" dt="2018-01-15T22:51:09.274" v="397" actId="1076"/>
        <pc:sldMkLst>
          <pc:docMk/>
          <pc:sldMk cId="1308988111" sldId="257"/>
        </pc:sldMkLst>
        <pc:spChg chg="mod">
          <ac:chgData name="Markus Hoffmann" userId="890b52b8cfa559f7" providerId="LiveId" clId="{1F33C121-DF18-4077-8941-5A2A72737215}" dt="2018-01-15T22:14:00.438" v="368" actId="20577"/>
          <ac:spMkLst>
            <pc:docMk/>
            <pc:sldMk cId="1308988111" sldId="257"/>
            <ac:spMk id="2" creationId="{00000000-0000-0000-0000-000000000000}"/>
          </ac:spMkLst>
        </pc:spChg>
        <pc:spChg chg="del">
          <ac:chgData name="Markus Hoffmann" userId="890b52b8cfa559f7" providerId="LiveId" clId="{1F33C121-DF18-4077-8941-5A2A72737215}" dt="2018-01-15T22:04:05.245" v="180" actId="478"/>
          <ac:spMkLst>
            <pc:docMk/>
            <pc:sldMk cId="1308988111" sldId="257"/>
            <ac:spMk id="6" creationId="{43702AA9-0A58-460B-8707-B68782475D8A}"/>
          </ac:spMkLst>
        </pc:spChg>
        <pc:spChg chg="del">
          <ac:chgData name="Markus Hoffmann" userId="890b52b8cfa559f7" providerId="LiveId" clId="{1F33C121-DF18-4077-8941-5A2A72737215}" dt="2018-01-15T22:04:08.803" v="181" actId="478"/>
          <ac:spMkLst>
            <pc:docMk/>
            <pc:sldMk cId="1308988111" sldId="257"/>
            <ac:spMk id="7" creationId="{FC779F78-747C-4788-B8B6-E4C88DC3189F}"/>
          </ac:spMkLst>
        </pc:spChg>
        <pc:spChg chg="add mod">
          <ac:chgData name="Markus Hoffmann" userId="890b52b8cfa559f7" providerId="LiveId" clId="{1F33C121-DF18-4077-8941-5A2A72737215}" dt="2018-01-15T22:51:09.274" v="397" actId="1076"/>
          <ac:spMkLst>
            <pc:docMk/>
            <pc:sldMk cId="1308988111" sldId="257"/>
            <ac:spMk id="8" creationId="{03D01D26-9452-49E2-98A1-32679EDF96E0}"/>
          </ac:spMkLst>
        </pc:spChg>
        <pc:picChg chg="add mod">
          <ac:chgData name="Markus Hoffmann" userId="890b52b8cfa559f7" providerId="LiveId" clId="{1F33C121-DF18-4077-8941-5A2A72737215}" dt="2018-01-15T22:14:18.584" v="386" actId="1076"/>
          <ac:picMkLst>
            <pc:docMk/>
            <pc:sldMk cId="1308988111" sldId="257"/>
            <ac:picMk id="3" creationId="{A79349A0-BE18-48C3-B1C5-6B735C165235}"/>
          </ac:picMkLst>
        </pc:picChg>
      </pc:sldChg>
      <pc:sldChg chg="del">
        <pc:chgData name="Markus Hoffmann" userId="890b52b8cfa559f7" providerId="LiveId" clId="{1F33C121-DF18-4077-8941-5A2A72737215}" dt="2018-01-15T22:50:36.270" v="394" actId="2696"/>
        <pc:sldMkLst>
          <pc:docMk/>
          <pc:sldMk cId="3625435281" sldId="258"/>
        </pc:sldMkLst>
      </pc:sldChg>
      <pc:sldChg chg="del">
        <pc:chgData name="Markus Hoffmann" userId="890b52b8cfa559f7" providerId="LiveId" clId="{1F33C121-DF18-4077-8941-5A2A72737215}" dt="2018-01-15T21:55:28.332" v="0" actId="2696"/>
        <pc:sldMkLst>
          <pc:docMk/>
          <pc:sldMk cId="1408221695" sldId="259"/>
        </pc:sldMkLst>
      </pc:sldChg>
      <pc:sldChg chg="addSp delSp modSp">
        <pc:chgData name="Markus Hoffmann" userId="890b52b8cfa559f7" providerId="LiveId" clId="{1F33C121-DF18-4077-8941-5A2A72737215}" dt="2018-01-15T22:51:47.782" v="440" actId="1076"/>
        <pc:sldMkLst>
          <pc:docMk/>
          <pc:sldMk cId="4151273284" sldId="260"/>
        </pc:sldMkLst>
        <pc:spChg chg="mod">
          <ac:chgData name="Markus Hoffmann" userId="890b52b8cfa559f7" providerId="LiveId" clId="{1F33C121-DF18-4077-8941-5A2A72737215}" dt="2018-01-15T22:51:47.782" v="440" actId="1076"/>
          <ac:spMkLst>
            <pc:docMk/>
            <pc:sldMk cId="4151273284" sldId="260"/>
            <ac:spMk id="6" creationId="{AB780682-CCC5-484C-B693-3CFE52C5A64E}"/>
          </ac:spMkLst>
        </pc:spChg>
        <pc:spChg chg="del">
          <ac:chgData name="Markus Hoffmann" userId="890b52b8cfa559f7" providerId="LiveId" clId="{1F33C121-DF18-4077-8941-5A2A72737215}" dt="2018-01-15T22:50:32.897" v="393" actId="478"/>
          <ac:spMkLst>
            <pc:docMk/>
            <pc:sldMk cId="4151273284" sldId="260"/>
            <ac:spMk id="7" creationId="{C257823C-7633-4585-9716-94B98ED0E1A1}"/>
          </ac:spMkLst>
        </pc:spChg>
        <pc:picChg chg="del mod">
          <ac:chgData name="Markus Hoffmann" userId="890b52b8cfa559f7" providerId="LiveId" clId="{1F33C121-DF18-4077-8941-5A2A72737215}" dt="2018-01-15T22:14:39.288" v="388" actId="478"/>
          <ac:picMkLst>
            <pc:docMk/>
            <pc:sldMk cId="4151273284" sldId="260"/>
            <ac:picMk id="3" creationId="{BA4403B1-DCB5-493C-98F3-8B788F4B77B8}"/>
          </ac:picMkLst>
        </pc:picChg>
        <pc:picChg chg="add mod">
          <ac:chgData name="Markus Hoffmann" userId="890b52b8cfa559f7" providerId="LiveId" clId="{1F33C121-DF18-4077-8941-5A2A72737215}" dt="2018-01-15T22:51:42.555" v="439" actId="1076"/>
          <ac:picMkLst>
            <pc:docMk/>
            <pc:sldMk cId="4151273284" sldId="260"/>
            <ac:picMk id="5" creationId="{99E2E8FC-09A6-4ACC-A515-87DC64A9B2E6}"/>
          </ac:picMkLst>
        </pc:picChg>
      </pc:sldChg>
      <pc:sldChg chg="addSp delSp modSp add">
        <pc:chgData name="Markus Hoffmann" userId="890b52b8cfa559f7" providerId="LiveId" clId="{1F33C121-DF18-4077-8941-5A2A72737215}" dt="2018-01-15T22:03:38.380" v="179" actId="20577"/>
        <pc:sldMkLst>
          <pc:docMk/>
          <pc:sldMk cId="1941297729" sldId="261"/>
        </pc:sldMkLst>
        <pc:spChg chg="mod">
          <ac:chgData name="Markus Hoffmann" userId="890b52b8cfa559f7" providerId="LiveId" clId="{1F33C121-DF18-4077-8941-5A2A72737215}" dt="2018-01-15T22:02:01.566" v="102" actId="20577"/>
          <ac:spMkLst>
            <pc:docMk/>
            <pc:sldMk cId="1941297729" sldId="261"/>
            <ac:spMk id="6" creationId="{AB780682-CCC5-484C-B693-3CFE52C5A64E}"/>
          </ac:spMkLst>
        </pc:spChg>
        <pc:spChg chg="add del mod">
          <ac:chgData name="Markus Hoffmann" userId="890b52b8cfa559f7" providerId="LiveId" clId="{1F33C121-DF18-4077-8941-5A2A72737215}" dt="2018-01-15T22:03:38.380" v="179" actId="20577"/>
          <ac:spMkLst>
            <pc:docMk/>
            <pc:sldMk cId="1941297729" sldId="261"/>
            <ac:spMk id="7" creationId="{C257823C-7633-4585-9716-94B98ED0E1A1}"/>
          </ac:spMkLst>
        </pc:spChg>
        <pc:grpChg chg="add mod">
          <ac:chgData name="Markus Hoffmann" userId="890b52b8cfa559f7" providerId="LiveId" clId="{1F33C121-DF18-4077-8941-5A2A72737215}" dt="2018-01-15T22:03:19.256" v="107" actId="1076"/>
          <ac:grpSpMkLst>
            <pc:docMk/>
            <pc:sldMk cId="1941297729" sldId="261"/>
            <ac:grpSpMk id="8" creationId="{A630BC57-C4DF-4F50-96C8-C71A210B607C}"/>
          </ac:grpSpMkLst>
        </pc:grpChg>
        <pc:picChg chg="del">
          <ac:chgData name="Markus Hoffmann" userId="890b52b8cfa559f7" providerId="LiveId" clId="{1F33C121-DF18-4077-8941-5A2A72737215}" dt="2018-01-15T22:01:02.146" v="3" actId="478"/>
          <ac:picMkLst>
            <pc:docMk/>
            <pc:sldMk cId="1941297729" sldId="261"/>
            <ac:picMk id="3" creationId="{BA4403B1-DCB5-493C-98F3-8B788F4B77B8}"/>
          </ac:picMkLst>
        </pc:picChg>
      </pc:sldChg>
      <pc:sldChg chg="add ord">
        <pc:chgData name="Markus Hoffmann" userId="890b52b8cfa559f7" providerId="LiveId" clId="{1F33C121-DF18-4077-8941-5A2A72737215}" dt="2018-01-15T22:50:48.977" v="395"/>
        <pc:sldMkLst>
          <pc:docMk/>
          <pc:sldMk cId="4155126296" sldId="262"/>
        </pc:sldMkLst>
      </pc:sldChg>
      <pc:sldMasterChg chg="delSldLayout">
        <pc:chgData name="Markus Hoffmann" userId="890b52b8cfa559f7" providerId="LiveId" clId="{1F33C121-DF18-4077-8941-5A2A72737215}" dt="2018-01-15T21:55:28.336" v="1" actId="2696"/>
        <pc:sldMasterMkLst>
          <pc:docMk/>
          <pc:sldMasterMk cId="3607399699" sldId="2147483658"/>
        </pc:sldMasterMkLst>
        <pc:sldLayoutChg chg="del">
          <pc:chgData name="Markus Hoffmann" userId="890b52b8cfa559f7" providerId="LiveId" clId="{1F33C121-DF18-4077-8941-5A2A72737215}" dt="2018-01-15T21:55:28.336" v="1" actId="2696"/>
          <pc:sldLayoutMkLst>
            <pc:docMk/>
            <pc:sldMasterMk cId="3607399699" sldId="2147483658"/>
            <pc:sldLayoutMk cId="3061475340" sldId="214748366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68D7B-0FEE-3D42-BB18-A726FF1F6982}" type="datetimeFigureOut">
              <a:rPr lang="sv-SE" smtClean="0"/>
              <a:t>2018-01-16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12A33-8F61-124B-9879-1DD83E6016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4469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A399B-22D1-B84F-A867-60493D2C8C34}" type="datetimeFigureOut">
              <a:rPr lang="sv-SE" smtClean="0"/>
              <a:t>2018-01-16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2D18C-C638-3342-9A22-C3BF12367D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555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496938"/>
            <a:ext cx="6400800" cy="14415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3BF-D20E-0040-9CC0-1B7EFF08FD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026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3BF-D20E-0040-9CC0-1B7EFF08FD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764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3BF-D20E-0040-9CC0-1B7EFF08FD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49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3BF-D20E-0040-9CC0-1B7EFF08FD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70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3BF-D20E-0040-9CC0-1B7EFF08FD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75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476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3BF-D20E-0040-9CC0-1B7EFF08FD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101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09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Goodla_mark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6163"/>
            <a:ext cx="9144000" cy="748999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0" name="Bildobjekt 9" descr="Goodla_devis_rgb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61959"/>
            <a:ext cx="2991514" cy="365125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808600" y="6304864"/>
            <a:ext cx="878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57B3BF-D20E-0040-9CC0-1B7EFF08FDA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65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Baskerville"/>
          <a:ea typeface="+mn-ea"/>
          <a:cs typeface="Baskervill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Baskerville"/>
          <a:ea typeface="+mn-ea"/>
          <a:cs typeface="Baskervill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Baskerville"/>
          <a:ea typeface="+mn-ea"/>
          <a:cs typeface="Baskervill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Baskerville"/>
          <a:ea typeface="+mn-ea"/>
          <a:cs typeface="Baskervill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Baskerville"/>
          <a:ea typeface="+mn-ea"/>
          <a:cs typeface="Baskervill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Goodla_mar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6163"/>
            <a:ext cx="9144000" cy="748999"/>
          </a:xfrm>
          <a:prstGeom prst="rect">
            <a:avLst/>
          </a:prstGeom>
        </p:spPr>
      </p:pic>
      <p:sp>
        <p:nvSpPr>
          <p:cNvPr id="8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0739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Baskerville"/>
          <a:ea typeface="+mn-ea"/>
          <a:cs typeface="Baskervill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Baskerville"/>
          <a:ea typeface="+mn-ea"/>
          <a:cs typeface="Baskervill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Baskerville"/>
          <a:ea typeface="+mn-ea"/>
          <a:cs typeface="Baskervill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Baskerville"/>
          <a:ea typeface="+mn-ea"/>
          <a:cs typeface="Baskervill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Baskerville"/>
          <a:ea typeface="+mn-ea"/>
          <a:cs typeface="Baskervill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Logotyp_goodla_rgb_devis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582" y="1931135"/>
            <a:ext cx="6389820" cy="194782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xmlns="" id="{EEB69966-104D-4F07-BC67-715612E2B1A8}"/>
              </a:ext>
            </a:extLst>
          </p:cNvPr>
          <p:cNvSpPr txBox="1"/>
          <p:nvPr/>
        </p:nvSpPr>
        <p:spPr>
          <a:xfrm>
            <a:off x="2976880" y="4836160"/>
            <a:ext cx="387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www.slu.se/goodla</a:t>
            </a:r>
          </a:p>
        </p:txBody>
      </p:sp>
    </p:spTree>
    <p:extLst>
      <p:ext uri="{BB962C8B-B14F-4D97-AF65-F5344CB8AC3E}">
        <p14:creationId xmlns:p14="http://schemas.microsoft.com/office/powerpoint/2010/main" val="2451409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53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/>
              <a:t>Satellitbild visar variation i grödans tillväxt inom ett fält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3BF-D20E-0040-9CC0-1B7EFF08FDAF}" type="slidenum">
              <a:rPr lang="sv-SE" smtClean="0"/>
              <a:t>2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A79349A0-BE18-48C3-B1C5-6B735C165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60" y="1246668"/>
            <a:ext cx="3281679" cy="4170132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xmlns="" id="{03D01D26-9452-49E2-98A1-32679EDF96E0}"/>
              </a:ext>
            </a:extLst>
          </p:cNvPr>
          <p:cNvSpPr txBox="1">
            <a:spLocks/>
          </p:cNvSpPr>
          <p:nvPr/>
        </p:nvSpPr>
        <p:spPr>
          <a:xfrm>
            <a:off x="711199" y="5499705"/>
            <a:ext cx="6858000" cy="36236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 dirty="0"/>
              <a:t>Bild från </a:t>
            </a:r>
            <a:r>
              <a:rPr lang="sv-SE" sz="1800" dirty="0" err="1"/>
              <a:t>CropSat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308988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3BF-D20E-0040-9CC0-1B7EFF08FDAF}" type="slidenum">
              <a:rPr lang="sv-SE" smtClean="0"/>
              <a:t>3</a:t>
            </a:fld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xmlns="" id="{AB780682-CCC5-484C-B693-3CFE52C5A64E}"/>
              </a:ext>
            </a:extLst>
          </p:cNvPr>
          <p:cNvSpPr txBox="1">
            <a:spLocks/>
          </p:cNvSpPr>
          <p:nvPr/>
        </p:nvSpPr>
        <p:spPr>
          <a:xfrm>
            <a:off x="703900" y="580490"/>
            <a:ext cx="7736200" cy="255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dirty="0"/>
              <a:t>Varierad kvävegödsling med </a:t>
            </a:r>
            <a:r>
              <a:rPr lang="sv-SE" sz="3200" dirty="0" err="1"/>
              <a:t>Yara</a:t>
            </a:r>
            <a:r>
              <a:rPr lang="sv-SE" sz="3200" dirty="0"/>
              <a:t> N-sensor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99E2E8FC-09A6-4ACC-A515-87DC64A9B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3" y="1373987"/>
            <a:ext cx="6857367" cy="41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73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3BF-D20E-0040-9CC0-1B7EFF08FDAF}" type="slidenum">
              <a:rPr lang="sv-SE" smtClean="0"/>
              <a:t>4</a:t>
            </a:fld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xmlns="" id="{AB780682-CCC5-484C-B693-3CFE52C5A64E}"/>
              </a:ext>
            </a:extLst>
          </p:cNvPr>
          <p:cNvSpPr txBox="1">
            <a:spLocks/>
          </p:cNvSpPr>
          <p:nvPr/>
        </p:nvSpPr>
        <p:spPr>
          <a:xfrm>
            <a:off x="950600" y="457517"/>
            <a:ext cx="6858000" cy="362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dirty="0"/>
              <a:t>Samband mellan kvävegödsling och kväveutlakning. Vid överdosering ökar utlakningen betydligt.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xmlns="" id="{C257823C-7633-4585-9716-94B98ED0E1A1}"/>
              </a:ext>
            </a:extLst>
          </p:cNvPr>
          <p:cNvSpPr txBox="1">
            <a:spLocks/>
          </p:cNvSpPr>
          <p:nvPr/>
        </p:nvSpPr>
        <p:spPr>
          <a:xfrm>
            <a:off x="1005551" y="5515070"/>
            <a:ext cx="6858000" cy="36236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 dirty="0"/>
              <a:t>Diagram från Jordbruksverket och Greppa Näringen</a:t>
            </a: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xmlns="" id="{A630BC57-C4DF-4F50-96C8-C71A210B607C}"/>
              </a:ext>
            </a:extLst>
          </p:cNvPr>
          <p:cNvGrpSpPr>
            <a:grpSpLocks/>
          </p:cNvGrpSpPr>
          <p:nvPr/>
        </p:nvGrpSpPr>
        <p:grpSpPr bwMode="auto">
          <a:xfrm>
            <a:off x="1532810" y="1498744"/>
            <a:ext cx="5803481" cy="3677002"/>
            <a:chOff x="720" y="864"/>
            <a:chExt cx="4335" cy="3087"/>
          </a:xfrm>
        </p:grpSpPr>
        <p:sp>
          <p:nvSpPr>
            <p:cNvPr id="9" name="Line 4">
              <a:extLst>
                <a:ext uri="{FF2B5EF4-FFF2-40B4-BE49-F238E27FC236}">
                  <a16:creationId xmlns:a16="http://schemas.microsoft.com/office/drawing/2014/main" xmlns="" id="{4D1F469C-C3B2-45DE-BFA5-BA992DAC44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3127"/>
              <a:ext cx="415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0" name="Line 5">
              <a:extLst>
                <a:ext uri="{FF2B5EF4-FFF2-40B4-BE49-F238E27FC236}">
                  <a16:creationId xmlns:a16="http://schemas.microsoft.com/office/drawing/2014/main" xmlns="" id="{3BC35BA2-BE27-4D00-921D-7C5DE0153B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4" y="3086"/>
              <a:ext cx="0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xmlns="" id="{6CE2C33E-379A-492C-AD27-1A0024AA3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" y="3079"/>
              <a:ext cx="6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v-SE" altLang="sv-SE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xmlns="" id="{8F59D965-7CA1-4DB4-893B-233774F78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611"/>
              <a:ext cx="127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v-SE" altLang="sv-SE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13" name="Line 8">
              <a:extLst>
                <a:ext uri="{FF2B5EF4-FFF2-40B4-BE49-F238E27FC236}">
                  <a16:creationId xmlns:a16="http://schemas.microsoft.com/office/drawing/2014/main" xmlns="" id="{979A500F-5E15-4A6E-928C-0F6A1A4D13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4" y="898"/>
              <a:ext cx="0" cy="2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xmlns="" id="{1E6FC2A4-ACED-4232-859F-3CA1DC333B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3127"/>
              <a:ext cx="8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xmlns="" id="{22A556F1-3DB2-4799-9151-944ACCEB09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2665"/>
              <a:ext cx="8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xmlns="" id="{4E838612-F32A-4779-8FA6-8F4F81A021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2185"/>
              <a:ext cx="8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7" name="Line 12">
              <a:extLst>
                <a:ext uri="{FF2B5EF4-FFF2-40B4-BE49-F238E27FC236}">
                  <a16:creationId xmlns:a16="http://schemas.microsoft.com/office/drawing/2014/main" xmlns="" id="{98E100E4-10A6-4AC4-9C20-EA5153C685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1290"/>
              <a:ext cx="8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" name="Line 13">
              <a:extLst>
                <a:ext uri="{FF2B5EF4-FFF2-40B4-BE49-F238E27FC236}">
                  <a16:creationId xmlns:a16="http://schemas.microsoft.com/office/drawing/2014/main" xmlns="" id="{A34EA487-90F8-41EE-8E3E-03F0F7EB88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1741"/>
              <a:ext cx="8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xmlns="" id="{DDDEF10F-7D36-4165-8E46-B940D87F7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" y="3218"/>
              <a:ext cx="475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v-SE" altLang="sv-SE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ogödslat</a:t>
              </a:r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xmlns="" id="{1D428EA6-CF9C-4DB0-ADA8-43AC54EE0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1" y="3218"/>
              <a:ext cx="573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v-SE" altLang="sv-SE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1/2 normal</a:t>
              </a:r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xmlns="" id="{01BA83EC-1C31-4C6E-AF65-0459E8D18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3338"/>
              <a:ext cx="476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v-SE" altLang="sv-SE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gödsling</a:t>
              </a:r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xmlns="" id="{2C7DF747-1A16-49F9-B03A-3E59261A4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4" y="3218"/>
              <a:ext cx="382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v-SE" altLang="sv-SE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normal</a:t>
              </a:r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xmlns="" id="{081390D2-C702-4860-A866-DE2E9407D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1" y="3338"/>
              <a:ext cx="476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v-SE" altLang="sv-SE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gödsling</a:t>
              </a:r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xmlns="" id="{959D3FD4-085D-4BFA-A0DE-1D43F6AD4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2" y="3218"/>
              <a:ext cx="489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v-SE" altLang="sv-SE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1 och 1/2</a:t>
              </a:r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xmlns="" id="{1DBD8FE0-1B4D-49B5-8B34-85C59DB87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" y="3338"/>
              <a:ext cx="383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v-SE" altLang="sv-SE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normal</a:t>
              </a:r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xmlns="" id="{17B99533-8F77-40BC-B531-6A61EF8F8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0" y="3458"/>
              <a:ext cx="475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v-SE" altLang="sv-SE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gödsling</a:t>
              </a:r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xmlns="" id="{BE534979-AE49-450D-89CA-DA2ED1FA7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" y="864"/>
              <a:ext cx="996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v-SE" altLang="sv-SE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Utlakning, kg N/ha</a:t>
              </a:r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xmlns="" id="{CA749EA7-5001-4307-81D3-5C72251DA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8" y="2656"/>
              <a:ext cx="24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v-SE" altLang="sv-SE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Lera</a:t>
              </a:r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xmlns="" id="{A19C78AD-0FF7-4277-B4C8-FE79A9133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8" y="2113"/>
              <a:ext cx="279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v-SE" altLang="sv-SE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Sand</a:t>
              </a:r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xmlns="" id="{5BB21CCA-023A-4D6B-B64E-68823571B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8" y="1014"/>
              <a:ext cx="324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v-SE" altLang="sv-SE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Skörd</a:t>
              </a:r>
            </a:p>
          </p:txBody>
        </p:sp>
        <p:sp>
          <p:nvSpPr>
            <p:cNvPr id="31" name="Line 26">
              <a:extLst>
                <a:ext uri="{FF2B5EF4-FFF2-40B4-BE49-F238E27FC236}">
                  <a16:creationId xmlns:a16="http://schemas.microsoft.com/office/drawing/2014/main" xmlns="" id="{7A3334D0-5F08-4A09-8340-A046E0423D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7" y="3950"/>
              <a:ext cx="411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2" name="Line 27">
              <a:extLst>
                <a:ext uri="{FF2B5EF4-FFF2-40B4-BE49-F238E27FC236}">
                  <a16:creationId xmlns:a16="http://schemas.microsoft.com/office/drawing/2014/main" xmlns="" id="{8ABBD7A3-CB91-4875-890F-AE260D6947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8" y="898"/>
              <a:ext cx="0" cy="2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3" name="Line 28">
              <a:extLst>
                <a:ext uri="{FF2B5EF4-FFF2-40B4-BE49-F238E27FC236}">
                  <a16:creationId xmlns:a16="http://schemas.microsoft.com/office/drawing/2014/main" xmlns="" id="{21A503BE-6B5D-4CFF-A918-D2C044B3B4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51" y="3127"/>
              <a:ext cx="0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4" name="Line 29">
              <a:extLst>
                <a:ext uri="{FF2B5EF4-FFF2-40B4-BE49-F238E27FC236}">
                  <a16:creationId xmlns:a16="http://schemas.microsoft.com/office/drawing/2014/main" xmlns="" id="{81B8077B-40B6-4A35-AE99-15F552A2BA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8" y="3127"/>
              <a:ext cx="0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5" name="Line 30">
              <a:extLst>
                <a:ext uri="{FF2B5EF4-FFF2-40B4-BE49-F238E27FC236}">
                  <a16:creationId xmlns:a16="http://schemas.microsoft.com/office/drawing/2014/main" xmlns="" id="{A6CCCDAE-D66C-4AFE-88A9-A21A820D33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9" y="3127"/>
              <a:ext cx="0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Line 31">
              <a:extLst>
                <a:ext uri="{FF2B5EF4-FFF2-40B4-BE49-F238E27FC236}">
                  <a16:creationId xmlns:a16="http://schemas.microsoft.com/office/drawing/2014/main" xmlns="" id="{30CB9C5B-93C6-4D0B-BA33-D8BB9905EA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1" y="3127"/>
              <a:ext cx="0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xmlns="" id="{B377DD2F-26F9-41E0-9450-C6252C25C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" y="2146"/>
              <a:ext cx="3498" cy="661"/>
            </a:xfrm>
            <a:custGeom>
              <a:avLst/>
              <a:gdLst>
                <a:gd name="T0" fmla="*/ 0 w 3498"/>
                <a:gd name="T1" fmla="*/ 660 h 661"/>
                <a:gd name="T2" fmla="*/ 2360 w 3498"/>
                <a:gd name="T3" fmla="*/ 447 h 661"/>
                <a:gd name="T4" fmla="*/ 3497 w 3498"/>
                <a:gd name="T5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98" h="661">
                  <a:moveTo>
                    <a:pt x="0" y="660"/>
                  </a:moveTo>
                  <a:lnTo>
                    <a:pt x="2360" y="447"/>
                  </a:lnTo>
                  <a:lnTo>
                    <a:pt x="3497" y="0"/>
                  </a:lnTo>
                </a:path>
              </a:pathLst>
            </a:custGeom>
            <a:noFill/>
            <a:ln w="76200" cap="rnd" cmpd="sng">
              <a:solidFill>
                <a:srgbClr val="99FFA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xmlns="" id="{6B94A84D-E3CD-43FD-90FB-BF05490FA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" y="1230"/>
              <a:ext cx="3465" cy="992"/>
            </a:xfrm>
            <a:custGeom>
              <a:avLst/>
              <a:gdLst>
                <a:gd name="T0" fmla="*/ 0 w 3465"/>
                <a:gd name="T1" fmla="*/ 991 h 992"/>
                <a:gd name="T2" fmla="*/ 1116 w 3465"/>
                <a:gd name="T3" fmla="*/ 970 h 992"/>
                <a:gd name="T4" fmla="*/ 2330 w 3465"/>
                <a:gd name="T5" fmla="*/ 820 h 992"/>
                <a:gd name="T6" fmla="*/ 3464 w 3465"/>
                <a:gd name="T7" fmla="*/ 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5" h="992">
                  <a:moveTo>
                    <a:pt x="0" y="991"/>
                  </a:moveTo>
                  <a:lnTo>
                    <a:pt x="1116" y="970"/>
                  </a:lnTo>
                  <a:lnTo>
                    <a:pt x="2330" y="820"/>
                  </a:lnTo>
                  <a:lnTo>
                    <a:pt x="3464" y="0"/>
                  </a:lnTo>
                </a:path>
              </a:pathLst>
            </a:custGeom>
            <a:noFill/>
            <a:ln w="76200" cap="rnd" cmpd="sng">
              <a:solidFill>
                <a:srgbClr val="4DFF5E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xmlns="" id="{33EE229C-95FB-4DF7-8063-0B5957591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3" y="912"/>
              <a:ext cx="3489" cy="1019"/>
            </a:xfrm>
            <a:custGeom>
              <a:avLst/>
              <a:gdLst>
                <a:gd name="T0" fmla="*/ 0 w 3489"/>
                <a:gd name="T1" fmla="*/ 1018 h 1019"/>
                <a:gd name="T2" fmla="*/ 63 w 3489"/>
                <a:gd name="T3" fmla="*/ 973 h 1019"/>
                <a:gd name="T4" fmla="*/ 243 w 3489"/>
                <a:gd name="T5" fmla="*/ 856 h 1019"/>
                <a:gd name="T6" fmla="*/ 522 w 3489"/>
                <a:gd name="T7" fmla="*/ 694 h 1019"/>
                <a:gd name="T8" fmla="*/ 885 w 3489"/>
                <a:gd name="T9" fmla="*/ 507 h 1019"/>
                <a:gd name="T10" fmla="*/ 1305 w 3489"/>
                <a:gd name="T11" fmla="*/ 318 h 1019"/>
                <a:gd name="T12" fmla="*/ 1772 w 3489"/>
                <a:gd name="T13" fmla="*/ 156 h 1019"/>
                <a:gd name="T14" fmla="*/ 2264 w 3489"/>
                <a:gd name="T15" fmla="*/ 42 h 1019"/>
                <a:gd name="T16" fmla="*/ 2765 w 3489"/>
                <a:gd name="T17" fmla="*/ 0 h 1019"/>
                <a:gd name="T18" fmla="*/ 2927 w 3489"/>
                <a:gd name="T19" fmla="*/ 3 h 1019"/>
                <a:gd name="T20" fmla="*/ 3074 w 3489"/>
                <a:gd name="T21" fmla="*/ 15 h 1019"/>
                <a:gd name="T22" fmla="*/ 3197 w 3489"/>
                <a:gd name="T23" fmla="*/ 30 h 1019"/>
                <a:gd name="T24" fmla="*/ 3302 w 3489"/>
                <a:gd name="T25" fmla="*/ 51 h 1019"/>
                <a:gd name="T26" fmla="*/ 3380 w 3489"/>
                <a:gd name="T27" fmla="*/ 69 h 1019"/>
                <a:gd name="T28" fmla="*/ 3440 w 3489"/>
                <a:gd name="T29" fmla="*/ 87 h 1019"/>
                <a:gd name="T30" fmla="*/ 3473 w 3489"/>
                <a:gd name="T31" fmla="*/ 99 h 1019"/>
                <a:gd name="T32" fmla="*/ 3488 w 3489"/>
                <a:gd name="T33" fmla="*/ 105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89" h="1019">
                  <a:moveTo>
                    <a:pt x="0" y="1018"/>
                  </a:moveTo>
                  <a:lnTo>
                    <a:pt x="63" y="973"/>
                  </a:lnTo>
                  <a:lnTo>
                    <a:pt x="243" y="856"/>
                  </a:lnTo>
                  <a:lnTo>
                    <a:pt x="522" y="694"/>
                  </a:lnTo>
                  <a:lnTo>
                    <a:pt x="885" y="507"/>
                  </a:lnTo>
                  <a:lnTo>
                    <a:pt x="1305" y="318"/>
                  </a:lnTo>
                  <a:lnTo>
                    <a:pt x="1772" y="156"/>
                  </a:lnTo>
                  <a:lnTo>
                    <a:pt x="2264" y="42"/>
                  </a:lnTo>
                  <a:lnTo>
                    <a:pt x="2765" y="0"/>
                  </a:lnTo>
                  <a:lnTo>
                    <a:pt x="2927" y="3"/>
                  </a:lnTo>
                  <a:lnTo>
                    <a:pt x="3074" y="15"/>
                  </a:lnTo>
                  <a:lnTo>
                    <a:pt x="3197" y="30"/>
                  </a:lnTo>
                  <a:lnTo>
                    <a:pt x="3302" y="51"/>
                  </a:lnTo>
                  <a:lnTo>
                    <a:pt x="3380" y="69"/>
                  </a:lnTo>
                  <a:lnTo>
                    <a:pt x="3440" y="87"/>
                  </a:lnTo>
                  <a:lnTo>
                    <a:pt x="3473" y="99"/>
                  </a:lnTo>
                  <a:lnTo>
                    <a:pt x="3488" y="105"/>
                  </a:lnTo>
                </a:path>
              </a:pathLst>
            </a:custGeom>
            <a:noFill/>
            <a:ln w="76200" cap="rnd" cmpd="sng">
              <a:solidFill>
                <a:srgbClr val="00FF1A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0" name="Rectangle 35">
              <a:extLst>
                <a:ext uri="{FF2B5EF4-FFF2-40B4-BE49-F238E27FC236}">
                  <a16:creationId xmlns:a16="http://schemas.microsoft.com/office/drawing/2014/main" xmlns="" id="{8EA6AF2B-FDCB-4145-9955-4BC2E1C83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137"/>
              <a:ext cx="127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v-SE" altLang="sv-SE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</a:p>
          </p:txBody>
        </p:sp>
        <p:sp>
          <p:nvSpPr>
            <p:cNvPr id="41" name="Rectangle 36">
              <a:extLst>
                <a:ext uri="{FF2B5EF4-FFF2-40B4-BE49-F238E27FC236}">
                  <a16:creationId xmlns:a16="http://schemas.microsoft.com/office/drawing/2014/main" xmlns="" id="{D04EB44A-6B52-4ACF-80AC-53655D537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690"/>
              <a:ext cx="127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v-SE" altLang="sv-SE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</a:p>
          </p:txBody>
        </p:sp>
        <p:sp>
          <p:nvSpPr>
            <p:cNvPr id="42" name="Rectangle 37">
              <a:extLst>
                <a:ext uri="{FF2B5EF4-FFF2-40B4-BE49-F238E27FC236}">
                  <a16:creationId xmlns:a16="http://schemas.microsoft.com/office/drawing/2014/main" xmlns="" id="{1FE489DF-0B6B-4A82-9587-30313E782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245"/>
              <a:ext cx="127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v-SE" altLang="sv-SE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</a:p>
          </p:txBody>
        </p:sp>
        <p:sp>
          <p:nvSpPr>
            <p:cNvPr id="43" name="Rectangle 38">
              <a:extLst>
                <a:ext uri="{FF2B5EF4-FFF2-40B4-BE49-F238E27FC236}">
                  <a16:creationId xmlns:a16="http://schemas.microsoft.com/office/drawing/2014/main" xmlns="" id="{1D5CEC2C-8370-4DAC-A0DD-C83C2FEEB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3896"/>
              <a:ext cx="540" cy="51"/>
            </a:xfrm>
            <a:prstGeom prst="rect">
              <a:avLst/>
            </a:prstGeom>
            <a:solidFill>
              <a:srgbClr val="99FFA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4" name="Rectangle 39">
              <a:extLst>
                <a:ext uri="{FF2B5EF4-FFF2-40B4-BE49-F238E27FC236}">
                  <a16:creationId xmlns:a16="http://schemas.microsoft.com/office/drawing/2014/main" xmlns="" id="{FA859D76-A08C-4B4C-900C-88D2799F6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3839"/>
              <a:ext cx="540" cy="51"/>
            </a:xfrm>
            <a:prstGeom prst="rect">
              <a:avLst/>
            </a:prstGeom>
            <a:solidFill>
              <a:srgbClr val="99FFA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" name="Rectangle 40">
              <a:extLst>
                <a:ext uri="{FF2B5EF4-FFF2-40B4-BE49-F238E27FC236}">
                  <a16:creationId xmlns:a16="http://schemas.microsoft.com/office/drawing/2014/main" xmlns="" id="{3A3137BE-DA3A-4111-894C-809DC6AB4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3782"/>
              <a:ext cx="540" cy="51"/>
            </a:xfrm>
            <a:prstGeom prst="rect">
              <a:avLst/>
            </a:prstGeom>
            <a:solidFill>
              <a:srgbClr val="99FFA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6" name="Rectangle 41">
              <a:extLst>
                <a:ext uri="{FF2B5EF4-FFF2-40B4-BE49-F238E27FC236}">
                  <a16:creationId xmlns:a16="http://schemas.microsoft.com/office/drawing/2014/main" xmlns="" id="{4644B119-79B2-4FED-8110-34AD9CBE4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3725"/>
              <a:ext cx="540" cy="51"/>
            </a:xfrm>
            <a:prstGeom prst="rect">
              <a:avLst/>
            </a:prstGeom>
            <a:solidFill>
              <a:srgbClr val="99FFA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7" name="Rectangle 42">
              <a:extLst>
                <a:ext uri="{FF2B5EF4-FFF2-40B4-BE49-F238E27FC236}">
                  <a16:creationId xmlns:a16="http://schemas.microsoft.com/office/drawing/2014/main" xmlns="" id="{AD530B64-071E-41C1-9B2B-13E4636C2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" y="3896"/>
              <a:ext cx="537" cy="51"/>
            </a:xfrm>
            <a:prstGeom prst="rect">
              <a:avLst/>
            </a:prstGeom>
            <a:solidFill>
              <a:srgbClr val="99FFA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8" name="Rectangle 43">
              <a:extLst>
                <a:ext uri="{FF2B5EF4-FFF2-40B4-BE49-F238E27FC236}">
                  <a16:creationId xmlns:a16="http://schemas.microsoft.com/office/drawing/2014/main" xmlns="" id="{633E2DF3-F137-42B6-ACE1-C00B2022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" y="3839"/>
              <a:ext cx="537" cy="51"/>
            </a:xfrm>
            <a:prstGeom prst="rect">
              <a:avLst/>
            </a:prstGeom>
            <a:solidFill>
              <a:srgbClr val="99FFA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xmlns="" id="{41E27E43-3FE2-4EFD-878C-3E01B9C42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3896"/>
              <a:ext cx="540" cy="51"/>
            </a:xfrm>
            <a:prstGeom prst="rect">
              <a:avLst/>
            </a:prstGeom>
            <a:solidFill>
              <a:srgbClr val="99FFA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0" name="Rectangle 45">
              <a:extLst>
                <a:ext uri="{FF2B5EF4-FFF2-40B4-BE49-F238E27FC236}">
                  <a16:creationId xmlns:a16="http://schemas.microsoft.com/office/drawing/2014/main" xmlns="" id="{A756EAC7-F041-4E30-B57D-B53BE6869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3839"/>
              <a:ext cx="540" cy="51"/>
            </a:xfrm>
            <a:prstGeom prst="rect">
              <a:avLst/>
            </a:prstGeom>
            <a:solidFill>
              <a:srgbClr val="99FFA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1" name="Rectangle 46">
              <a:extLst>
                <a:ext uri="{FF2B5EF4-FFF2-40B4-BE49-F238E27FC236}">
                  <a16:creationId xmlns:a16="http://schemas.microsoft.com/office/drawing/2014/main" xmlns="" id="{FB2A38A1-5129-4003-93F7-37982B863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" y="3782"/>
              <a:ext cx="537" cy="51"/>
            </a:xfrm>
            <a:prstGeom prst="rect">
              <a:avLst/>
            </a:prstGeom>
            <a:solidFill>
              <a:srgbClr val="99FFA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2" name="Rectangle 47">
              <a:extLst>
                <a:ext uri="{FF2B5EF4-FFF2-40B4-BE49-F238E27FC236}">
                  <a16:creationId xmlns:a16="http://schemas.microsoft.com/office/drawing/2014/main" xmlns="" id="{8CF0F8D8-A855-4DC0-B8D4-EB10D9236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" y="3725"/>
              <a:ext cx="537" cy="51"/>
            </a:xfrm>
            <a:prstGeom prst="rect">
              <a:avLst/>
            </a:prstGeom>
            <a:solidFill>
              <a:srgbClr val="99FFA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" name="Rectangle 48">
              <a:extLst>
                <a:ext uri="{FF2B5EF4-FFF2-40B4-BE49-F238E27FC236}">
                  <a16:creationId xmlns:a16="http://schemas.microsoft.com/office/drawing/2014/main" xmlns="" id="{581CE236-4249-4032-B3A1-C0848697D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3671"/>
              <a:ext cx="540" cy="51"/>
            </a:xfrm>
            <a:prstGeom prst="rect">
              <a:avLst/>
            </a:prstGeom>
            <a:solidFill>
              <a:srgbClr val="99FFA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" name="Rectangle 49">
              <a:extLst>
                <a:ext uri="{FF2B5EF4-FFF2-40B4-BE49-F238E27FC236}">
                  <a16:creationId xmlns:a16="http://schemas.microsoft.com/office/drawing/2014/main" xmlns="" id="{2D6E126E-3981-4750-8E11-FB6051965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3614"/>
              <a:ext cx="540" cy="51"/>
            </a:xfrm>
            <a:prstGeom prst="rect">
              <a:avLst/>
            </a:prstGeom>
            <a:solidFill>
              <a:srgbClr val="99FFA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xmlns="" id="{13F11589-255E-4B30-9205-805D491F2B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897"/>
              <a:ext cx="8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941297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3BF-D20E-0040-9CC0-1B7EFF08FDAF}" type="slidenum">
              <a:rPr lang="sv-SE" smtClean="0"/>
              <a:t>5</a:t>
            </a:fld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xmlns="" id="{AB780682-CCC5-484C-B693-3CFE52C5A64E}"/>
              </a:ext>
            </a:extLst>
          </p:cNvPr>
          <p:cNvSpPr txBox="1">
            <a:spLocks/>
          </p:cNvSpPr>
          <p:nvPr/>
        </p:nvSpPr>
        <p:spPr>
          <a:xfrm>
            <a:off x="397520" y="618379"/>
            <a:ext cx="7736200" cy="255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dirty="0"/>
              <a:t>Kväve som utlakas från marken rinner ur dräneringsrören under vinterhalvåret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xmlns="" id="{C257823C-7633-4585-9716-94B98ED0E1A1}"/>
              </a:ext>
            </a:extLst>
          </p:cNvPr>
          <p:cNvSpPr txBox="1">
            <a:spLocks/>
          </p:cNvSpPr>
          <p:nvPr/>
        </p:nvSpPr>
        <p:spPr>
          <a:xfrm>
            <a:off x="1005551" y="5515070"/>
            <a:ext cx="6858000" cy="36236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 dirty="0"/>
              <a:t>Foto: Markus Hoffmann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BA4403B1-DCB5-493C-98F3-8B788F4B7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070" y="1459121"/>
            <a:ext cx="5253009" cy="393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26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77</Words>
  <Application>Microsoft Macintosh PowerPoint</Application>
  <PresentationFormat>On-screen Show (4:3)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Baskerville</vt:lpstr>
      <vt:lpstr>Calibri</vt:lpstr>
      <vt:lpstr>Office-tema</vt:lpstr>
      <vt:lpstr>Anpassad formgivning</vt:lpstr>
      <vt:lpstr>PowerPoint Presentation</vt:lpstr>
      <vt:lpstr>Satellitbild visar variation i grödans tillväxt inom ett fält</vt:lpstr>
      <vt:lpstr>PowerPoint Presentation</vt:lpstr>
      <vt:lpstr>PowerPoint Presentation</vt:lpstr>
      <vt:lpstr>PowerPoint Presentation</vt:lpstr>
    </vt:vector>
  </TitlesOfParts>
  <Company>Colloco Grafisk Form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Lena Granell</dc:creator>
  <cp:lastModifiedBy>Microsoft Office User</cp:lastModifiedBy>
  <cp:revision>14</cp:revision>
  <dcterms:created xsi:type="dcterms:W3CDTF">2017-12-18T08:42:58Z</dcterms:created>
  <dcterms:modified xsi:type="dcterms:W3CDTF">2018-01-16T08:11:22Z</dcterms:modified>
</cp:coreProperties>
</file>