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81" autoAdjust="0"/>
  </p:normalViewPr>
  <p:slideViewPr>
    <p:cSldViewPr snapToGrid="0" snapToObjects="1">
      <p:cViewPr varScale="1">
        <p:scale>
          <a:sx n="107" d="100"/>
          <a:sy n="107" d="100"/>
        </p:scale>
        <p:origin x="1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Hoffmann" userId="890b52b8cfa559f7" providerId="LiveId" clId="{3618057E-3797-4912-8883-61C6DF125D61}"/>
    <pc:docChg chg="delSld modSld">
      <pc:chgData name="Markus Hoffmann" userId="890b52b8cfa559f7" providerId="LiveId" clId="{3618057E-3797-4912-8883-61C6DF125D61}" dt="2018-01-16T00:20:19.918" v="8" actId="20577"/>
      <pc:docMkLst>
        <pc:docMk/>
      </pc:docMkLst>
      <pc:sldChg chg="del">
        <pc:chgData name="Markus Hoffmann" userId="890b52b8cfa559f7" providerId="LiveId" clId="{3618057E-3797-4912-8883-61C6DF125D61}" dt="2018-01-15T23:51:44.312" v="0" actId="2696"/>
        <pc:sldMkLst>
          <pc:docMk/>
          <pc:sldMk cId="3625435281" sldId="258"/>
        </pc:sldMkLst>
      </pc:sldChg>
      <pc:sldChg chg="modSp">
        <pc:chgData name="Markus Hoffmann" userId="890b52b8cfa559f7" providerId="LiveId" clId="{3618057E-3797-4912-8883-61C6DF125D61}" dt="2018-01-16T00:20:19.918" v="8" actId="20577"/>
        <pc:sldMkLst>
          <pc:docMk/>
          <pc:sldMk cId="1756357073" sldId="259"/>
        </pc:sldMkLst>
        <pc:spChg chg="mod">
          <ac:chgData name="Markus Hoffmann" userId="890b52b8cfa559f7" providerId="LiveId" clId="{3618057E-3797-4912-8883-61C6DF125D61}" dt="2018-01-16T00:20:19.918" v="8" actId="20577"/>
          <ac:spMkLst>
            <pc:docMk/>
            <pc:sldMk cId="1756357073" sldId="259"/>
            <ac:spMk id="2" creationId="{25613B43-92F5-4306-B80E-DD9F1823FB8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68D7B-0FEE-3D42-BB18-A726FF1F6982}" type="datetimeFigureOut">
              <a:rPr lang="sv-SE" smtClean="0"/>
              <a:t>2018-01-16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12A33-8F61-124B-9879-1DD83E6016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4469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A399B-22D1-B84F-A867-60493D2C8C34}" type="datetimeFigureOut">
              <a:rPr lang="sv-SE" smtClean="0"/>
              <a:t>2018-01-16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2D18C-C638-3342-9A22-C3BF12367D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5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496938"/>
            <a:ext cx="6400800" cy="14415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26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64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7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476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01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9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Goodla_mark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163"/>
            <a:ext cx="9144000" cy="7489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 descr="Goodla_devis_rgb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61959"/>
            <a:ext cx="2991514" cy="36512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08600" y="6304864"/>
            <a:ext cx="878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57B3BF-D20E-0040-9CC0-1B7EFF08FDA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65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Baskerville"/>
          <a:ea typeface="+mn-ea"/>
          <a:cs typeface="Baskervil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Baskerville"/>
          <a:ea typeface="+mn-ea"/>
          <a:cs typeface="Baskervil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Baskerville"/>
          <a:ea typeface="+mn-ea"/>
          <a:cs typeface="Baskervil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oodla_mar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163"/>
            <a:ext cx="9144000" cy="748999"/>
          </a:xfrm>
          <a:prstGeom prst="rect">
            <a:avLst/>
          </a:prstGeom>
        </p:spPr>
      </p:pic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0739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Baskerville"/>
          <a:ea typeface="+mn-ea"/>
          <a:cs typeface="Baskervil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Baskerville"/>
          <a:ea typeface="+mn-ea"/>
          <a:cs typeface="Baskervil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Baskerville"/>
          <a:ea typeface="+mn-ea"/>
          <a:cs typeface="Baskervil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otyp_goodla_rgb_devi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582" y="1931135"/>
            <a:ext cx="6389820" cy="19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0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5613B43-92F5-4306-B80E-DD9F1823F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64" y="518861"/>
            <a:ext cx="7503872" cy="232980"/>
          </a:xfrm>
        </p:spPr>
        <p:txBody>
          <a:bodyPr>
            <a:normAutofit fontScale="90000"/>
          </a:bodyPr>
          <a:lstStyle/>
          <a:p>
            <a:r>
              <a:rPr lang="sv-SE" sz="3675" dirty="0"/>
              <a:t>Spridning på stubb är oftast ett bra tillfälle </a:t>
            </a:r>
            <a:r>
              <a:rPr lang="sv-SE" sz="3675"/>
              <a:t>att strukturkalka</a:t>
            </a:r>
            <a:endParaRPr lang="sv-SE" sz="3675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CA5B7505-52B6-4780-9193-C0A93BEF7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11" y="1252990"/>
            <a:ext cx="6335493" cy="409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5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5613B43-92F5-4306-B80E-DD9F1823F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407" y="216562"/>
            <a:ext cx="7364393" cy="673171"/>
          </a:xfrm>
        </p:spPr>
        <p:txBody>
          <a:bodyPr>
            <a:normAutofit fontScale="90000"/>
          </a:bodyPr>
          <a:lstStyle/>
          <a:p>
            <a:r>
              <a:rPr lang="sv-SE" sz="3675" dirty="0"/>
              <a:t>Noggrann inblandning av strukturkalk är nödvändig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659CCE35-40DC-4F58-AB20-AB245451B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57" y="1143475"/>
            <a:ext cx="6019086" cy="407746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xmlns="" id="{B921C25C-6634-49EF-8291-6A9BEBCBDF9C}"/>
              </a:ext>
            </a:extLst>
          </p:cNvPr>
          <p:cNvSpPr txBox="1">
            <a:spLocks/>
          </p:cNvSpPr>
          <p:nvPr/>
        </p:nvSpPr>
        <p:spPr>
          <a:xfrm>
            <a:off x="837407" y="5256020"/>
            <a:ext cx="7364393" cy="33658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/>
              <a:t>Foto: Dennis Wiström</a:t>
            </a:r>
          </a:p>
        </p:txBody>
      </p:sp>
    </p:spTree>
    <p:extLst>
      <p:ext uri="{BB962C8B-B14F-4D97-AF65-F5344CB8AC3E}">
        <p14:creationId xmlns:p14="http://schemas.microsoft.com/office/powerpoint/2010/main" val="82433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0D1914C1-034F-478D-A798-0730BC43F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32747"/>
            <a:ext cx="9144000" cy="299250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5613B43-92F5-4306-B80E-DD9F1823F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803" y="315941"/>
            <a:ext cx="7364393" cy="673171"/>
          </a:xfrm>
        </p:spPr>
        <p:txBody>
          <a:bodyPr>
            <a:normAutofit fontScale="90000"/>
          </a:bodyPr>
          <a:lstStyle/>
          <a:p>
            <a:r>
              <a:rPr lang="sv-SE" dirty="0"/>
              <a:t>Inblandning av kalk i återfyllning vid täckdikning</a:t>
            </a:r>
          </a:p>
        </p:txBody>
      </p:sp>
    </p:spTree>
    <p:extLst>
      <p:ext uri="{BB962C8B-B14F-4D97-AF65-F5344CB8AC3E}">
        <p14:creationId xmlns:p14="http://schemas.microsoft.com/office/powerpoint/2010/main" val="367075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5613B43-92F5-4306-B80E-DD9F1823F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803" y="168563"/>
            <a:ext cx="7364393" cy="623917"/>
          </a:xfrm>
        </p:spPr>
        <p:txBody>
          <a:bodyPr>
            <a:normAutofit fontScale="90000"/>
          </a:bodyPr>
          <a:lstStyle/>
          <a:p>
            <a:r>
              <a:rPr lang="sv-SE" sz="3675" dirty="0"/>
              <a:t>Med strukturkalk (till höger) och utan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F41AF504-663C-4DF9-91C8-8703EBEC4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669" y="1143475"/>
            <a:ext cx="5549028" cy="334402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xmlns="" id="{9DF1C72A-C763-4E47-9365-AB12E65F075D}"/>
              </a:ext>
            </a:extLst>
          </p:cNvPr>
          <p:cNvSpPr txBox="1">
            <a:spLocks/>
          </p:cNvSpPr>
          <p:nvPr/>
        </p:nvSpPr>
        <p:spPr>
          <a:xfrm>
            <a:off x="830986" y="4670197"/>
            <a:ext cx="7364393" cy="33658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/>
              <a:t>Foto: Jens Blomquist</a:t>
            </a:r>
          </a:p>
        </p:txBody>
      </p:sp>
    </p:spTree>
    <p:extLst>
      <p:ext uri="{BB962C8B-B14F-4D97-AF65-F5344CB8AC3E}">
        <p14:creationId xmlns:p14="http://schemas.microsoft.com/office/powerpoint/2010/main" val="295275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5613B43-92F5-4306-B80E-DD9F1823F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803" y="0"/>
            <a:ext cx="7364393" cy="673171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3000" dirty="0"/>
              <a:t/>
            </a:r>
            <a:br>
              <a:rPr lang="sv-SE" sz="3000" dirty="0"/>
            </a:br>
            <a:r>
              <a:rPr lang="sv-SE" sz="3000" dirty="0"/>
              <a:t>Strukturkalkning och kalkfilterdike påverkar jordläckaget från ett fält och därmed vattnets grumlighet.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EF8F2839-5F73-4423-BA34-53EF2B312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220" y="1920240"/>
            <a:ext cx="5503545" cy="366903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xmlns="" id="{754D6436-C34C-4ABF-B51C-D8AA476C2220}"/>
              </a:ext>
            </a:extLst>
          </p:cNvPr>
          <p:cNvSpPr txBox="1">
            <a:spLocks/>
          </p:cNvSpPr>
          <p:nvPr/>
        </p:nvSpPr>
        <p:spPr>
          <a:xfrm>
            <a:off x="813796" y="5513690"/>
            <a:ext cx="7364393" cy="33658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500" dirty="0"/>
              <a:t/>
            </a:r>
            <a:br>
              <a:rPr lang="sv-SE" sz="4500" dirty="0"/>
            </a:br>
            <a:r>
              <a:rPr lang="sv-SE" sz="4500" dirty="0"/>
              <a:t/>
            </a:r>
            <a:br>
              <a:rPr lang="sv-SE" sz="4500" dirty="0"/>
            </a:br>
            <a:r>
              <a:rPr lang="sv-SE" sz="4200" dirty="0"/>
              <a:t>Foto: Dennis Wiström</a:t>
            </a:r>
          </a:p>
        </p:txBody>
      </p:sp>
    </p:spTree>
    <p:extLst>
      <p:ext uri="{BB962C8B-B14F-4D97-AF65-F5344CB8AC3E}">
        <p14:creationId xmlns:p14="http://schemas.microsoft.com/office/powerpoint/2010/main" val="326799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31</Words>
  <Application>Microsoft Macintosh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Baskerville</vt:lpstr>
      <vt:lpstr>Calibri</vt:lpstr>
      <vt:lpstr>Office-tema</vt:lpstr>
      <vt:lpstr>Anpassad formgivning</vt:lpstr>
      <vt:lpstr>PowerPoint Presentation</vt:lpstr>
      <vt:lpstr>Spridning på stubb är oftast ett bra tillfälle att strukturkalka</vt:lpstr>
      <vt:lpstr>Noggrann inblandning av strukturkalk är nödvändig</vt:lpstr>
      <vt:lpstr>Inblandning av kalk i återfyllning vid täckdikning</vt:lpstr>
      <vt:lpstr>Med strukturkalk (till höger) och utan</vt:lpstr>
      <vt:lpstr>  Strukturkalkning och kalkfilterdike påverkar jordläckaget från ett fält och därmed vattnets grumlighet. </vt:lpstr>
    </vt:vector>
  </TitlesOfParts>
  <Company>Colloco Grafisk Form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Granell</dc:creator>
  <cp:lastModifiedBy>Microsoft Office User</cp:lastModifiedBy>
  <cp:revision>11</cp:revision>
  <dcterms:created xsi:type="dcterms:W3CDTF">2017-12-18T08:42:58Z</dcterms:created>
  <dcterms:modified xsi:type="dcterms:W3CDTF">2018-01-16T08:11:30Z</dcterms:modified>
</cp:coreProperties>
</file>