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25" d="100"/>
          <a:sy n="25" d="100"/>
        </p:scale>
        <p:origin x="1218" y="-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5204A1A0-7930-460F-BD89-B65CFDEF704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-38099" y="0"/>
            <a:ext cx="25238076" cy="4438650"/>
          </a:xfrm>
          <a:custGeom>
            <a:avLst/>
            <a:gdLst>
              <a:gd name="connsiteX0" fmla="*/ 0 w 25199975"/>
              <a:gd name="connsiteY0" fmla="*/ 0 h 2609850"/>
              <a:gd name="connsiteX1" fmla="*/ 25199975 w 25199975"/>
              <a:gd name="connsiteY1" fmla="*/ 0 h 2609850"/>
              <a:gd name="connsiteX2" fmla="*/ 25199975 w 25199975"/>
              <a:gd name="connsiteY2" fmla="*/ 2609850 h 2609850"/>
              <a:gd name="connsiteX3" fmla="*/ 0 w 25199975"/>
              <a:gd name="connsiteY3" fmla="*/ 2609850 h 2609850"/>
              <a:gd name="connsiteX4" fmla="*/ 0 w 25199975"/>
              <a:gd name="connsiteY4" fmla="*/ 0 h 2609850"/>
              <a:gd name="connsiteX0" fmla="*/ 38100 w 25238075"/>
              <a:gd name="connsiteY0" fmla="*/ 0 h 4438650"/>
              <a:gd name="connsiteX1" fmla="*/ 25238075 w 25238075"/>
              <a:gd name="connsiteY1" fmla="*/ 0 h 4438650"/>
              <a:gd name="connsiteX2" fmla="*/ 25238075 w 25238075"/>
              <a:gd name="connsiteY2" fmla="*/ 2609850 h 4438650"/>
              <a:gd name="connsiteX3" fmla="*/ 0 w 25238075"/>
              <a:gd name="connsiteY3" fmla="*/ 4438650 h 4438650"/>
              <a:gd name="connsiteX4" fmla="*/ 38100 w 25238075"/>
              <a:gd name="connsiteY4" fmla="*/ 0 h 4438650"/>
              <a:gd name="connsiteX0" fmla="*/ 38100 w 25238076"/>
              <a:gd name="connsiteY0" fmla="*/ 0 h 4438650"/>
              <a:gd name="connsiteX1" fmla="*/ 25238075 w 25238076"/>
              <a:gd name="connsiteY1" fmla="*/ 0 h 4438650"/>
              <a:gd name="connsiteX2" fmla="*/ 25238076 w 25238076"/>
              <a:gd name="connsiteY2" fmla="*/ 2552700 h 4438650"/>
              <a:gd name="connsiteX3" fmla="*/ 0 w 25238076"/>
              <a:gd name="connsiteY3" fmla="*/ 4438650 h 4438650"/>
              <a:gd name="connsiteX4" fmla="*/ 38100 w 25238076"/>
              <a:gd name="connsiteY4" fmla="*/ 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8076" h="4438650">
                <a:moveTo>
                  <a:pt x="38100" y="0"/>
                </a:moveTo>
                <a:lnTo>
                  <a:pt x="25238075" y="0"/>
                </a:lnTo>
                <a:cubicBezTo>
                  <a:pt x="25238075" y="850900"/>
                  <a:pt x="25238076" y="1701800"/>
                  <a:pt x="25238076" y="2552700"/>
                </a:cubicBezTo>
                <a:lnTo>
                  <a:pt x="0" y="4438650"/>
                </a:lnTo>
                <a:lnTo>
                  <a:pt x="381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tIns="54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8" name="Platshållare för text 8">
            <a:extLst>
              <a:ext uri="{FF2B5EF4-FFF2-40B4-BE49-F238E27FC236}">
                <a16:creationId xmlns:a16="http://schemas.microsoft.com/office/drawing/2014/main" id="{BFF555FF-4BB4-4853-BCBB-D5B3B89FE1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4500000">
            <a:off x="10129386" y="-9215298"/>
            <a:ext cx="4920313" cy="25283862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977811"/>
              <a:gd name="connsiteX1" fmla="*/ 1333011 w 1350115"/>
              <a:gd name="connsiteY1" fmla="*/ 0 h 6977811"/>
              <a:gd name="connsiteX2" fmla="*/ 1350058 w 1350115"/>
              <a:gd name="connsiteY2" fmla="*/ 16967 h 6977811"/>
              <a:gd name="connsiteX3" fmla="*/ 298524 w 1350115"/>
              <a:gd name="connsiteY3" fmla="*/ 6977811 h 6977811"/>
              <a:gd name="connsiteX4" fmla="*/ 0 w 1350115"/>
              <a:gd name="connsiteY4" fmla="*/ 6889079 h 6977811"/>
              <a:gd name="connsiteX0" fmla="*/ 0 w 1793022"/>
              <a:gd name="connsiteY0" fmla="*/ 6984988 h 7073720"/>
              <a:gd name="connsiteX1" fmla="*/ 1333011 w 1793022"/>
              <a:gd name="connsiteY1" fmla="*/ 95909 h 7073720"/>
              <a:gd name="connsiteX2" fmla="*/ 1793021 w 1793022"/>
              <a:gd name="connsiteY2" fmla="*/ 5626 h 7073720"/>
              <a:gd name="connsiteX3" fmla="*/ 298524 w 1793022"/>
              <a:gd name="connsiteY3" fmla="*/ 7073720 h 7073720"/>
              <a:gd name="connsiteX4" fmla="*/ 0 w 1793022"/>
              <a:gd name="connsiteY4" fmla="*/ 6984988 h 7073720"/>
              <a:gd name="connsiteX0" fmla="*/ 0 w 1825203"/>
              <a:gd name="connsiteY0" fmla="*/ 9566587 h 9655319"/>
              <a:gd name="connsiteX1" fmla="*/ 1824506 w 1825203"/>
              <a:gd name="connsiteY1" fmla="*/ 0 h 9655319"/>
              <a:gd name="connsiteX2" fmla="*/ 1793021 w 1825203"/>
              <a:gd name="connsiteY2" fmla="*/ 2587225 h 9655319"/>
              <a:gd name="connsiteX3" fmla="*/ 298524 w 1825203"/>
              <a:gd name="connsiteY3" fmla="*/ 9655319 h 9655319"/>
              <a:gd name="connsiteX4" fmla="*/ 0 w 1825203"/>
              <a:gd name="connsiteY4" fmla="*/ 9566587 h 9655319"/>
              <a:gd name="connsiteX0" fmla="*/ 0 w 1878953"/>
              <a:gd name="connsiteY0" fmla="*/ 9566587 h 9655319"/>
              <a:gd name="connsiteX1" fmla="*/ 1824506 w 1878953"/>
              <a:gd name="connsiteY1" fmla="*/ 0 h 9655319"/>
              <a:gd name="connsiteX2" fmla="*/ 1878939 w 1878953"/>
              <a:gd name="connsiteY2" fmla="*/ 102298 h 9655319"/>
              <a:gd name="connsiteX3" fmla="*/ 298524 w 1878953"/>
              <a:gd name="connsiteY3" fmla="*/ 9655319 h 9655319"/>
              <a:gd name="connsiteX4" fmla="*/ 0 w 1878953"/>
              <a:gd name="connsiteY4" fmla="*/ 9566587 h 965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953" h="9655319">
                <a:moveTo>
                  <a:pt x="0" y="9566587"/>
                </a:moveTo>
                <a:lnTo>
                  <a:pt x="1824506" y="0"/>
                </a:lnTo>
                <a:cubicBezTo>
                  <a:pt x="1830667" y="26931"/>
                  <a:pt x="1879923" y="65843"/>
                  <a:pt x="1878939" y="102298"/>
                </a:cubicBezTo>
                <a:lnTo>
                  <a:pt x="298524" y="9655319"/>
                </a:lnTo>
                <a:lnTo>
                  <a:pt x="0" y="95665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8219" y="4937760"/>
            <a:ext cx="21584701" cy="306850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4EBEA60-D268-4D53-A44B-CC572E942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4571663"/>
            <a:ext cx="7132638" cy="457168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002A98FE-FA86-468A-A0B0-99E8CFAA99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6725" y="7959725"/>
            <a:ext cx="21626195" cy="1321435"/>
          </a:xfrm>
        </p:spPr>
        <p:txBody>
          <a:bodyPr/>
          <a:lstStyle>
            <a:lvl1pPr marL="0" indent="0">
              <a:lnSpc>
                <a:spcPts val="9000"/>
              </a:lnSpc>
              <a:buFontTx/>
              <a:buNone/>
              <a:defRPr sz="7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FD6B2D0-B95E-49C8-9750-457A6A71F8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725" y="9871385"/>
            <a:ext cx="7132638" cy="1147135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1A8D609B-6212-47C8-9B3D-E0EAE20B6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6725" y="11062718"/>
            <a:ext cx="7132638" cy="3262882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4522F3FF-3FCF-427E-BEE9-24EF11C71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79606" y="10491537"/>
            <a:ext cx="6750205" cy="8694821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4412B44D-3FA0-4CC4-A100-ABDED9EA0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615778" y="16892337"/>
            <a:ext cx="6773611" cy="889730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32468E80-5F03-4398-AC34-AE0158D1A4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5778" y="17826264"/>
            <a:ext cx="6773611" cy="13311461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94BAB3CA-A44E-4972-9B97-B6A8346C2C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615778" y="15747729"/>
            <a:ext cx="6773611" cy="889730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2000" b="0" cap="none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3FFC7704-FEFD-4F32-9845-EAAAE2A721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731963" y="19466758"/>
            <a:ext cx="14245974" cy="11670968"/>
          </a:xfrm>
        </p:spPr>
        <p:txBody>
          <a:bodyPr tIns="1224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Innehåll</a:t>
            </a:r>
          </a:p>
        </p:txBody>
      </p:sp>
      <p:sp>
        <p:nvSpPr>
          <p:cNvPr id="22" name="Platshållare för innehåll 20">
            <a:extLst>
              <a:ext uri="{FF2B5EF4-FFF2-40B4-BE49-F238E27FC236}">
                <a16:creationId xmlns:a16="http://schemas.microsoft.com/office/drawing/2014/main" id="{61F1BDE8-8AD7-40A7-8B84-F323E4E67D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659142" y="10619540"/>
            <a:ext cx="6706184" cy="4829007"/>
          </a:xfrm>
        </p:spPr>
        <p:txBody>
          <a:bodyPr tIns="432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Innehåll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7989D5D2-26DF-451A-8EF8-1FA7B6CF17B5}"/>
              </a:ext>
            </a:extLst>
          </p:cNvPr>
          <p:cNvCxnSpPr/>
          <p:nvPr userDrawn="1"/>
        </p:nvCxnSpPr>
        <p:spPr>
          <a:xfrm>
            <a:off x="1756610" y="9504949"/>
            <a:ext cx="2160871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E6D8466E-2976-4722-BA7D-169CF1952CCA}"/>
              </a:ext>
            </a:extLst>
          </p:cNvPr>
          <p:cNvCxnSpPr/>
          <p:nvPr userDrawn="1"/>
        </p:nvCxnSpPr>
        <p:spPr>
          <a:xfrm>
            <a:off x="1756610" y="31988292"/>
            <a:ext cx="2160871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FCB75AF7-6744-4A50-8EC9-82577B16C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3834" r="19960" b="24406"/>
          <a:stretch/>
        </p:blipFill>
        <p:spPr>
          <a:xfrm>
            <a:off x="18312063" y="32629643"/>
            <a:ext cx="5269832" cy="2286000"/>
          </a:xfrm>
          <a:prstGeom prst="rect">
            <a:avLst/>
          </a:prstGeom>
        </p:spPr>
      </p:pic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06A0661B-1B01-4D24-B1B8-8B7FBDD889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56397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FF8F1F22-DD8D-4F3C-BC91-DBFF3FDC26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6397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1" name="Platshållare för bild 30">
            <a:extLst>
              <a:ext uri="{FF2B5EF4-FFF2-40B4-BE49-F238E27FC236}">
                <a16:creationId xmlns:a16="http://schemas.microsoft.com/office/drawing/2014/main" id="{BAC24F27-3663-4656-A6B4-0ED4DBC3CC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00225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32" name="Platshållare för text 9">
            <a:extLst>
              <a:ext uri="{FF2B5EF4-FFF2-40B4-BE49-F238E27FC236}">
                <a16:creationId xmlns:a16="http://schemas.microsoft.com/office/drawing/2014/main" id="{C4698BC4-4848-45EF-AA79-77B0898E5B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20485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5E1ECCD5-81A5-43C4-BE45-2FC9C75A60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0485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4" name="Platshållare för bild 30">
            <a:extLst>
              <a:ext uri="{FF2B5EF4-FFF2-40B4-BE49-F238E27FC236}">
                <a16:creationId xmlns:a16="http://schemas.microsoft.com/office/drawing/2014/main" id="{66320468-0DA7-4390-9FDE-4617683F88C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64313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8C0459DB-E501-431C-A76B-366CC8D7C6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52103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36" name="Platshållare för text 9">
            <a:extLst>
              <a:ext uri="{FF2B5EF4-FFF2-40B4-BE49-F238E27FC236}">
                <a16:creationId xmlns:a16="http://schemas.microsoft.com/office/drawing/2014/main" id="{67C27056-115B-45E7-8816-DA926A25C3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152103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7" name="Platshållare för bild 30">
            <a:extLst>
              <a:ext uri="{FF2B5EF4-FFF2-40B4-BE49-F238E27FC236}">
                <a16:creationId xmlns:a16="http://schemas.microsoft.com/office/drawing/2014/main" id="{984D25C1-8E1F-4E80-A9B2-1360F3ED6A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095931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47" name="Platshållare för text 9">
            <a:extLst>
              <a:ext uri="{FF2B5EF4-FFF2-40B4-BE49-F238E27FC236}">
                <a16:creationId xmlns:a16="http://schemas.microsoft.com/office/drawing/2014/main" id="{7D27F8C4-D816-4470-B4EC-1C5F907901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958050" y="561975"/>
            <a:ext cx="3448685" cy="1147135"/>
          </a:xfrm>
        </p:spPr>
        <p:txBody>
          <a:bodyPr anchor="b"/>
          <a:lstStyle>
            <a:lvl1pPr marL="0" indent="0" algn="r">
              <a:buFontTx/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www.slu.se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B17F38A-BC01-4742-A8BD-AD540016A410}"/>
              </a:ext>
            </a:extLst>
          </p:cNvPr>
          <p:cNvSpPr/>
          <p:nvPr userDrawn="1"/>
        </p:nvSpPr>
        <p:spPr>
          <a:xfrm>
            <a:off x="-6446520" y="320040"/>
            <a:ext cx="5886451" cy="2697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Byta bild: klicka på bildytan och ta bort bild. Klicka på ikonen för att infoga ny bild.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E722040-BEE9-4ECC-94C9-A02E3B766ACC}"/>
              </a:ext>
            </a:extLst>
          </p:cNvPr>
          <p:cNvSpPr/>
          <p:nvPr userDrawn="1"/>
        </p:nvSpPr>
        <p:spPr>
          <a:xfrm>
            <a:off x="-6446520" y="4354353"/>
            <a:ext cx="5886451" cy="13803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kilen för att byta färg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ED93E059-62CC-44B4-A5D2-A053D42DA512}"/>
              </a:ext>
            </a:extLst>
          </p:cNvPr>
          <p:cNvSpPr/>
          <p:nvPr userDrawn="1"/>
        </p:nvSpPr>
        <p:spPr>
          <a:xfrm>
            <a:off x="-6446520" y="10114993"/>
            <a:ext cx="5886451" cy="27746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 och underrubrik i Arial 36pt bold</a:t>
            </a: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Brödtext i Arial 36pt regular</a:t>
            </a:r>
            <a:endParaRPr lang="sv-SE" sz="4000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28B3254-87CB-4023-BDD2-B11F495056CF}"/>
              </a:ext>
            </a:extLst>
          </p:cNvPr>
          <p:cNvSpPr/>
          <p:nvPr userDrawn="1"/>
        </p:nvSpPr>
        <p:spPr>
          <a:xfrm>
            <a:off x="-6446520" y="19836073"/>
            <a:ext cx="5886451" cy="20390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någon av ikonerna för att infoga bild, diagram etc.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01B57AD9-73B5-49C8-A208-642F572A0013}"/>
              </a:ext>
            </a:extLst>
          </p:cNvPr>
          <p:cNvSpPr/>
          <p:nvPr userDrawn="1"/>
        </p:nvSpPr>
        <p:spPr>
          <a:xfrm>
            <a:off x="25938480" y="10570153"/>
            <a:ext cx="5886451" cy="20390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någon av ikonerna för att infoga bild, diagram etc.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DF4FE671-3B47-4F0B-B90C-FF2DFD343412}"/>
              </a:ext>
            </a:extLst>
          </p:cNvPr>
          <p:cNvSpPr/>
          <p:nvPr userDrawn="1"/>
        </p:nvSpPr>
        <p:spPr>
          <a:xfrm>
            <a:off x="-6446520" y="32581489"/>
            <a:ext cx="5886451" cy="13803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ikonen för att infoga foto</a:t>
            </a:r>
          </a:p>
        </p:txBody>
      </p:sp>
      <p:sp>
        <p:nvSpPr>
          <p:cNvPr id="57" name="Platshållare för text 9">
            <a:extLst>
              <a:ext uri="{FF2B5EF4-FFF2-40B4-BE49-F238E27FC236}">
                <a16:creationId xmlns:a16="http://schemas.microsoft.com/office/drawing/2014/main" id="{BD4B0ADB-861F-4420-BC8C-02C19D84916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76174" y="0"/>
            <a:ext cx="2469600" cy="3520800"/>
          </a:xfrm>
          <a:blipFill>
            <a:blip r:embed="rId3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79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338" userDrawn="1">
          <p15:clr>
            <a:srgbClr val="FBAE40"/>
          </p15:clr>
        </p15:guide>
        <p15:guide id="2" pos="7937" userDrawn="1">
          <p15:clr>
            <a:srgbClr val="FBAE40"/>
          </p15:clr>
        </p15:guide>
        <p15:guide id="3" pos="558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5204A1A0-7930-460F-BD89-B65CFDEF704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38099" y="0"/>
            <a:ext cx="25238076" cy="4438650"/>
          </a:xfrm>
          <a:custGeom>
            <a:avLst/>
            <a:gdLst>
              <a:gd name="connsiteX0" fmla="*/ 0 w 25199975"/>
              <a:gd name="connsiteY0" fmla="*/ 0 h 2609850"/>
              <a:gd name="connsiteX1" fmla="*/ 25199975 w 25199975"/>
              <a:gd name="connsiteY1" fmla="*/ 0 h 2609850"/>
              <a:gd name="connsiteX2" fmla="*/ 25199975 w 25199975"/>
              <a:gd name="connsiteY2" fmla="*/ 2609850 h 2609850"/>
              <a:gd name="connsiteX3" fmla="*/ 0 w 25199975"/>
              <a:gd name="connsiteY3" fmla="*/ 2609850 h 2609850"/>
              <a:gd name="connsiteX4" fmla="*/ 0 w 25199975"/>
              <a:gd name="connsiteY4" fmla="*/ 0 h 2609850"/>
              <a:gd name="connsiteX0" fmla="*/ 38100 w 25238075"/>
              <a:gd name="connsiteY0" fmla="*/ 0 h 4438650"/>
              <a:gd name="connsiteX1" fmla="*/ 25238075 w 25238075"/>
              <a:gd name="connsiteY1" fmla="*/ 0 h 4438650"/>
              <a:gd name="connsiteX2" fmla="*/ 25238075 w 25238075"/>
              <a:gd name="connsiteY2" fmla="*/ 2609850 h 4438650"/>
              <a:gd name="connsiteX3" fmla="*/ 0 w 25238075"/>
              <a:gd name="connsiteY3" fmla="*/ 4438650 h 4438650"/>
              <a:gd name="connsiteX4" fmla="*/ 38100 w 25238075"/>
              <a:gd name="connsiteY4" fmla="*/ 0 h 4438650"/>
              <a:gd name="connsiteX0" fmla="*/ 38100 w 25238076"/>
              <a:gd name="connsiteY0" fmla="*/ 0 h 4438650"/>
              <a:gd name="connsiteX1" fmla="*/ 25238075 w 25238076"/>
              <a:gd name="connsiteY1" fmla="*/ 0 h 4438650"/>
              <a:gd name="connsiteX2" fmla="*/ 25238076 w 25238076"/>
              <a:gd name="connsiteY2" fmla="*/ 2552700 h 4438650"/>
              <a:gd name="connsiteX3" fmla="*/ 0 w 25238076"/>
              <a:gd name="connsiteY3" fmla="*/ 4438650 h 4438650"/>
              <a:gd name="connsiteX4" fmla="*/ 38100 w 25238076"/>
              <a:gd name="connsiteY4" fmla="*/ 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8076" h="4438650">
                <a:moveTo>
                  <a:pt x="38100" y="0"/>
                </a:moveTo>
                <a:lnTo>
                  <a:pt x="25238075" y="0"/>
                </a:lnTo>
                <a:cubicBezTo>
                  <a:pt x="25238075" y="850900"/>
                  <a:pt x="25238076" y="1701800"/>
                  <a:pt x="25238076" y="2552700"/>
                </a:cubicBezTo>
                <a:lnTo>
                  <a:pt x="0" y="4438650"/>
                </a:lnTo>
                <a:lnTo>
                  <a:pt x="381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tIns="54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Färg</a:t>
            </a:r>
          </a:p>
        </p:txBody>
      </p:sp>
      <p:sp>
        <p:nvSpPr>
          <p:cNvPr id="48" name="Platshållare för text 8">
            <a:extLst>
              <a:ext uri="{FF2B5EF4-FFF2-40B4-BE49-F238E27FC236}">
                <a16:creationId xmlns:a16="http://schemas.microsoft.com/office/drawing/2014/main" id="{BFF555FF-4BB4-4853-BCBB-D5B3B89FE1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4500000">
            <a:off x="10129386" y="-9215298"/>
            <a:ext cx="4920313" cy="25283862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977811"/>
              <a:gd name="connsiteX1" fmla="*/ 1333011 w 1350115"/>
              <a:gd name="connsiteY1" fmla="*/ 0 h 6977811"/>
              <a:gd name="connsiteX2" fmla="*/ 1350058 w 1350115"/>
              <a:gd name="connsiteY2" fmla="*/ 16967 h 6977811"/>
              <a:gd name="connsiteX3" fmla="*/ 298524 w 1350115"/>
              <a:gd name="connsiteY3" fmla="*/ 6977811 h 6977811"/>
              <a:gd name="connsiteX4" fmla="*/ 0 w 1350115"/>
              <a:gd name="connsiteY4" fmla="*/ 6889079 h 6977811"/>
              <a:gd name="connsiteX0" fmla="*/ 0 w 1793022"/>
              <a:gd name="connsiteY0" fmla="*/ 6984988 h 7073720"/>
              <a:gd name="connsiteX1" fmla="*/ 1333011 w 1793022"/>
              <a:gd name="connsiteY1" fmla="*/ 95909 h 7073720"/>
              <a:gd name="connsiteX2" fmla="*/ 1793021 w 1793022"/>
              <a:gd name="connsiteY2" fmla="*/ 5626 h 7073720"/>
              <a:gd name="connsiteX3" fmla="*/ 298524 w 1793022"/>
              <a:gd name="connsiteY3" fmla="*/ 7073720 h 7073720"/>
              <a:gd name="connsiteX4" fmla="*/ 0 w 1793022"/>
              <a:gd name="connsiteY4" fmla="*/ 6984988 h 7073720"/>
              <a:gd name="connsiteX0" fmla="*/ 0 w 1825203"/>
              <a:gd name="connsiteY0" fmla="*/ 9566587 h 9655319"/>
              <a:gd name="connsiteX1" fmla="*/ 1824506 w 1825203"/>
              <a:gd name="connsiteY1" fmla="*/ 0 h 9655319"/>
              <a:gd name="connsiteX2" fmla="*/ 1793021 w 1825203"/>
              <a:gd name="connsiteY2" fmla="*/ 2587225 h 9655319"/>
              <a:gd name="connsiteX3" fmla="*/ 298524 w 1825203"/>
              <a:gd name="connsiteY3" fmla="*/ 9655319 h 9655319"/>
              <a:gd name="connsiteX4" fmla="*/ 0 w 1825203"/>
              <a:gd name="connsiteY4" fmla="*/ 9566587 h 9655319"/>
              <a:gd name="connsiteX0" fmla="*/ 0 w 1878953"/>
              <a:gd name="connsiteY0" fmla="*/ 9566587 h 9655319"/>
              <a:gd name="connsiteX1" fmla="*/ 1824506 w 1878953"/>
              <a:gd name="connsiteY1" fmla="*/ 0 h 9655319"/>
              <a:gd name="connsiteX2" fmla="*/ 1878939 w 1878953"/>
              <a:gd name="connsiteY2" fmla="*/ 102298 h 9655319"/>
              <a:gd name="connsiteX3" fmla="*/ 298524 w 1878953"/>
              <a:gd name="connsiteY3" fmla="*/ 9655319 h 9655319"/>
              <a:gd name="connsiteX4" fmla="*/ 0 w 1878953"/>
              <a:gd name="connsiteY4" fmla="*/ 9566587 h 965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953" h="9655319">
                <a:moveTo>
                  <a:pt x="0" y="9566587"/>
                </a:moveTo>
                <a:lnTo>
                  <a:pt x="1824506" y="0"/>
                </a:lnTo>
                <a:cubicBezTo>
                  <a:pt x="1830667" y="26931"/>
                  <a:pt x="1879923" y="65843"/>
                  <a:pt x="1878939" y="102298"/>
                </a:cubicBezTo>
                <a:lnTo>
                  <a:pt x="298524" y="9655319"/>
                </a:lnTo>
                <a:lnTo>
                  <a:pt x="0" y="95665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8219" y="4937760"/>
            <a:ext cx="21584701" cy="306850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4EBEA60-D268-4D53-A44B-CC572E942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4571663"/>
            <a:ext cx="7132638" cy="457168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002A98FE-FA86-468A-A0B0-99E8CFAA99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6725" y="7959725"/>
            <a:ext cx="21626195" cy="1321435"/>
          </a:xfrm>
        </p:spPr>
        <p:txBody>
          <a:bodyPr/>
          <a:lstStyle>
            <a:lvl1pPr marL="0" indent="0">
              <a:lnSpc>
                <a:spcPts val="9000"/>
              </a:lnSpc>
              <a:buFontTx/>
              <a:buNone/>
              <a:defRPr sz="7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FD6B2D0-B95E-49C8-9750-457A6A71F8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725" y="9871385"/>
            <a:ext cx="7132638" cy="1147135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1A8D609B-6212-47C8-9B3D-E0EAE20B6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6725" y="11062718"/>
            <a:ext cx="7132638" cy="3262882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4522F3FF-3FCF-427E-BEE9-24EF11C71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79606" y="10491537"/>
            <a:ext cx="6750205" cy="8694821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4412B44D-3FA0-4CC4-A100-ABDED9EA0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615778" y="16892337"/>
            <a:ext cx="6773611" cy="889730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32468E80-5F03-4398-AC34-AE0158D1A4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5778" y="17826264"/>
            <a:ext cx="6773611" cy="13311461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94BAB3CA-A44E-4972-9B97-B6A8346C2C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615778" y="15747729"/>
            <a:ext cx="6773611" cy="889730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2000" b="0" cap="none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3FFC7704-FEFD-4F32-9845-EAAAE2A721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731963" y="19466758"/>
            <a:ext cx="14245974" cy="11670968"/>
          </a:xfrm>
        </p:spPr>
        <p:txBody>
          <a:bodyPr tIns="1224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Innehåll</a:t>
            </a:r>
          </a:p>
        </p:txBody>
      </p:sp>
      <p:sp>
        <p:nvSpPr>
          <p:cNvPr id="22" name="Platshållare för innehåll 20">
            <a:extLst>
              <a:ext uri="{FF2B5EF4-FFF2-40B4-BE49-F238E27FC236}">
                <a16:creationId xmlns:a16="http://schemas.microsoft.com/office/drawing/2014/main" id="{61F1BDE8-8AD7-40A7-8B84-F323E4E67D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659142" y="10619540"/>
            <a:ext cx="6706184" cy="4829007"/>
          </a:xfrm>
        </p:spPr>
        <p:txBody>
          <a:bodyPr tIns="432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Innehåll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7989D5D2-26DF-451A-8EF8-1FA7B6CF17B5}"/>
              </a:ext>
            </a:extLst>
          </p:cNvPr>
          <p:cNvCxnSpPr/>
          <p:nvPr userDrawn="1"/>
        </p:nvCxnSpPr>
        <p:spPr>
          <a:xfrm>
            <a:off x="1756610" y="9504949"/>
            <a:ext cx="2160871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E6D8466E-2976-4722-BA7D-169CF1952CCA}"/>
              </a:ext>
            </a:extLst>
          </p:cNvPr>
          <p:cNvCxnSpPr/>
          <p:nvPr userDrawn="1"/>
        </p:nvCxnSpPr>
        <p:spPr>
          <a:xfrm>
            <a:off x="1756610" y="31988292"/>
            <a:ext cx="2160871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FCB75AF7-6744-4A50-8EC9-82577B16C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3834" r="19960" b="24406"/>
          <a:stretch/>
        </p:blipFill>
        <p:spPr>
          <a:xfrm>
            <a:off x="18312063" y="32629643"/>
            <a:ext cx="5269832" cy="2286000"/>
          </a:xfrm>
          <a:prstGeom prst="rect">
            <a:avLst/>
          </a:prstGeom>
        </p:spPr>
      </p:pic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06A0661B-1B01-4D24-B1B8-8B7FBDD889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56397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FF8F1F22-DD8D-4F3C-BC91-DBFF3FDC26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6397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1" name="Platshållare för bild 30">
            <a:extLst>
              <a:ext uri="{FF2B5EF4-FFF2-40B4-BE49-F238E27FC236}">
                <a16:creationId xmlns:a16="http://schemas.microsoft.com/office/drawing/2014/main" id="{BAC24F27-3663-4656-A6B4-0ED4DBC3CC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00225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32" name="Platshållare för text 9">
            <a:extLst>
              <a:ext uri="{FF2B5EF4-FFF2-40B4-BE49-F238E27FC236}">
                <a16:creationId xmlns:a16="http://schemas.microsoft.com/office/drawing/2014/main" id="{C4698BC4-4848-45EF-AA79-77B0898E5B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20485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5E1ECCD5-81A5-43C4-BE45-2FC9C75A60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0485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4" name="Platshållare för bild 30">
            <a:extLst>
              <a:ext uri="{FF2B5EF4-FFF2-40B4-BE49-F238E27FC236}">
                <a16:creationId xmlns:a16="http://schemas.microsoft.com/office/drawing/2014/main" id="{66320468-0DA7-4390-9FDE-4617683F88C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64313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8C0459DB-E501-431C-A76B-366CC8D7C6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52103" y="32881082"/>
            <a:ext cx="2739022" cy="684379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1800" b="1"/>
            </a:lvl1pPr>
          </a:lstStyle>
          <a:p>
            <a:pPr lvl="0"/>
            <a:r>
              <a:rPr lang="sv-SE"/>
              <a:t>Förnamn</a:t>
            </a:r>
            <a:br>
              <a:rPr lang="sv-SE"/>
            </a:br>
            <a:r>
              <a:rPr lang="sv-SE"/>
              <a:t>Namn</a:t>
            </a:r>
          </a:p>
        </p:txBody>
      </p:sp>
      <p:sp>
        <p:nvSpPr>
          <p:cNvPr id="36" name="Platshållare för text 9">
            <a:extLst>
              <a:ext uri="{FF2B5EF4-FFF2-40B4-BE49-F238E27FC236}">
                <a16:creationId xmlns:a16="http://schemas.microsoft.com/office/drawing/2014/main" id="{67C27056-115B-45E7-8816-DA926A25C3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152103" y="33596665"/>
            <a:ext cx="2739022" cy="887606"/>
          </a:xfrm>
        </p:spPr>
        <p:txBody>
          <a:bodyPr anchor="t"/>
          <a:lstStyle>
            <a:lvl1pPr marL="0" indent="0">
              <a:lnSpc>
                <a:spcPts val="2400"/>
              </a:lnSpc>
              <a:buFontTx/>
              <a:buNone/>
              <a:defRPr sz="1800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mailadress</a:t>
            </a:r>
            <a:br>
              <a:rPr lang="sv-SE"/>
            </a:br>
            <a:r>
              <a:rPr lang="sv-SE"/>
              <a:t>hemsida</a:t>
            </a:r>
          </a:p>
        </p:txBody>
      </p:sp>
      <p:sp>
        <p:nvSpPr>
          <p:cNvPr id="37" name="Platshållare för bild 30">
            <a:extLst>
              <a:ext uri="{FF2B5EF4-FFF2-40B4-BE49-F238E27FC236}">
                <a16:creationId xmlns:a16="http://schemas.microsoft.com/office/drawing/2014/main" id="{984D25C1-8E1F-4E80-A9B2-1360F3ED6A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095931" y="32680275"/>
            <a:ext cx="1771650" cy="21336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 sz="1600"/>
              <a:t>Foto</a:t>
            </a:r>
            <a:endParaRPr lang="sv-SE"/>
          </a:p>
        </p:txBody>
      </p:sp>
      <p:sp>
        <p:nvSpPr>
          <p:cNvPr id="47" name="Platshållare för text 9">
            <a:extLst>
              <a:ext uri="{FF2B5EF4-FFF2-40B4-BE49-F238E27FC236}">
                <a16:creationId xmlns:a16="http://schemas.microsoft.com/office/drawing/2014/main" id="{7D27F8C4-D816-4470-B4EC-1C5F907901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951521" y="561975"/>
            <a:ext cx="3448685" cy="1147135"/>
          </a:xfrm>
        </p:spPr>
        <p:txBody>
          <a:bodyPr anchor="b"/>
          <a:lstStyle>
            <a:lvl1pPr marL="0" indent="0" algn="r">
              <a:buFontTx/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www.slu.se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ED462E6-1874-4CF9-B0F8-0638FF0D3B6D}"/>
              </a:ext>
            </a:extLst>
          </p:cNvPr>
          <p:cNvSpPr/>
          <p:nvPr userDrawn="1"/>
        </p:nvSpPr>
        <p:spPr>
          <a:xfrm>
            <a:off x="-6446520" y="320040"/>
            <a:ext cx="5886451" cy="13803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ytan för att byta färg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03DBB5F-7DF1-4285-BE24-9E3D20F7063D}"/>
              </a:ext>
            </a:extLst>
          </p:cNvPr>
          <p:cNvSpPr/>
          <p:nvPr userDrawn="1"/>
        </p:nvSpPr>
        <p:spPr>
          <a:xfrm>
            <a:off x="-6446520" y="4354353"/>
            <a:ext cx="5886451" cy="13803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kilen för att byta färg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35365AA0-42E9-4CF9-B397-A87EF67DAD4C}"/>
              </a:ext>
            </a:extLst>
          </p:cNvPr>
          <p:cNvSpPr/>
          <p:nvPr userDrawn="1"/>
        </p:nvSpPr>
        <p:spPr>
          <a:xfrm>
            <a:off x="-6446520" y="10114993"/>
            <a:ext cx="5886451" cy="27746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Ingress och underrubrik i Arial 36pt bold</a:t>
            </a: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Brödtext i Arial 36pt regular</a:t>
            </a:r>
            <a:endParaRPr lang="sv-SE" sz="4000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D2C0C0-1B53-43FB-A6EB-89053165294F}"/>
              </a:ext>
            </a:extLst>
          </p:cNvPr>
          <p:cNvSpPr/>
          <p:nvPr userDrawn="1"/>
        </p:nvSpPr>
        <p:spPr>
          <a:xfrm>
            <a:off x="-6446520" y="19836073"/>
            <a:ext cx="5886451" cy="20390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någon av ikonerna för att infoga bild, diagram etc.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0B4E970-243E-43B9-8351-BA79C08D78B9}"/>
              </a:ext>
            </a:extLst>
          </p:cNvPr>
          <p:cNvSpPr/>
          <p:nvPr userDrawn="1"/>
        </p:nvSpPr>
        <p:spPr>
          <a:xfrm>
            <a:off x="25938480" y="10570153"/>
            <a:ext cx="5886451" cy="20390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någon av ikonerna för att infoga bild, diagram etc.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B180FF5-0D93-4095-B662-0A17B0C927DE}"/>
              </a:ext>
            </a:extLst>
          </p:cNvPr>
          <p:cNvSpPr/>
          <p:nvPr userDrawn="1"/>
        </p:nvSpPr>
        <p:spPr>
          <a:xfrm>
            <a:off x="-6446520" y="32581489"/>
            <a:ext cx="5886451" cy="13803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Font typeface="+mj-lt"/>
              <a:buNone/>
              <a:tabLst>
                <a:tab pos="198835" algn="l"/>
              </a:tabLst>
            </a:pPr>
            <a:r>
              <a:rPr lang="sv-SE" sz="40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Klicka på ikonen för att infoga foto</a:t>
            </a:r>
          </a:p>
        </p:txBody>
      </p:sp>
      <p:sp>
        <p:nvSpPr>
          <p:cNvPr id="43" name="Platshållare för text 9">
            <a:extLst>
              <a:ext uri="{FF2B5EF4-FFF2-40B4-BE49-F238E27FC236}">
                <a16:creationId xmlns:a16="http://schemas.microsoft.com/office/drawing/2014/main" id="{CAFEA052-7FEA-4CC2-ACEB-F9A6CE327C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76174" y="0"/>
            <a:ext cx="2469600" cy="3520800"/>
          </a:xfrm>
          <a:blipFill>
            <a:blip r:embed="rId3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001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338">
          <p15:clr>
            <a:srgbClr val="FBAE40"/>
          </p15:clr>
        </p15:guide>
        <p15:guide id="2" pos="7937">
          <p15:clr>
            <a:srgbClr val="FBAE40"/>
          </p15:clr>
        </p15:guide>
        <p15:guide id="3" pos="558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1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ts val="46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ts val="46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ts val="46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ts val="46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ts val="4600"/>
        </a:lnSpc>
        <a:spcBef>
          <a:spcPts val="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tshållare för text 59">
            <a:extLst>
              <a:ext uri="{FF2B5EF4-FFF2-40B4-BE49-F238E27FC236}">
                <a16:creationId xmlns:a16="http://schemas.microsoft.com/office/drawing/2014/main" id="{53A0599D-0123-4129-8A51-298AE5C50D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8" name="Rubrik 27">
            <a:extLst>
              <a:ext uri="{FF2B5EF4-FFF2-40B4-BE49-F238E27FC236}">
                <a16:creationId xmlns:a16="http://schemas.microsoft.com/office/drawing/2014/main" id="{1C889085-EBAB-42C2-BC8E-AEC35AD2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Title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FA9F77A2-0F17-4BC2-8186-0E0010E6B5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dirty="0" err="1" smtClean="0"/>
              <a:t>Sub-heading</a:t>
            </a:r>
            <a:endParaRPr lang="sv-SE" b="1" dirty="0"/>
          </a:p>
          <a:p>
            <a:r>
              <a:rPr lang="sv-SE" dirty="0" err="1"/>
              <a:t>Accuptas</a:t>
            </a:r>
            <a:r>
              <a:rPr lang="sv-SE" dirty="0"/>
              <a:t> </a:t>
            </a:r>
            <a:r>
              <a:rPr lang="sv-SE" dirty="0" err="1"/>
              <a:t>ma</a:t>
            </a:r>
            <a:r>
              <a:rPr lang="sv-SE" dirty="0"/>
              <a:t> </a:t>
            </a:r>
            <a:r>
              <a:rPr lang="sv-SE" dirty="0" err="1"/>
              <a:t>vidiscipis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ipsa</a:t>
            </a:r>
            <a:r>
              <a:rPr lang="sv-SE" dirty="0"/>
              <a:t>-</a:t>
            </a:r>
            <a:br>
              <a:rPr lang="sv-SE" dirty="0"/>
            </a:br>
            <a:r>
              <a:rPr lang="sv-SE" dirty="0" err="1"/>
              <a:t>pid</a:t>
            </a:r>
            <a:r>
              <a:rPr lang="sv-SE" dirty="0"/>
              <a:t> </a:t>
            </a:r>
            <a:r>
              <a:rPr lang="sv-SE" dirty="0" err="1"/>
              <a:t>quis</a:t>
            </a:r>
            <a:r>
              <a:rPr lang="sv-SE" dirty="0"/>
              <a:t> ad </a:t>
            </a:r>
            <a:r>
              <a:rPr lang="sv-SE" dirty="0" err="1"/>
              <a:t>es</a:t>
            </a:r>
            <a:r>
              <a:rPr lang="sv-SE" dirty="0"/>
              <a:t> </a:t>
            </a:r>
            <a:r>
              <a:rPr lang="sv-SE" dirty="0" err="1"/>
              <a:t>atus</a:t>
            </a:r>
            <a:r>
              <a:rPr lang="sv-SE" dirty="0"/>
              <a:t> </a:t>
            </a:r>
            <a:r>
              <a:rPr lang="sv-SE" dirty="0" err="1"/>
              <a:t>modi</a:t>
            </a:r>
            <a:r>
              <a:rPr lang="sv-SE" dirty="0"/>
              <a:t> </a:t>
            </a:r>
            <a:r>
              <a:rPr lang="sv-SE" dirty="0" err="1"/>
              <a:t>officitae</a:t>
            </a:r>
            <a:endParaRPr lang="sv-SE" dirty="0"/>
          </a:p>
          <a:p>
            <a:r>
              <a:rPr lang="sv-SE" dirty="0" err="1"/>
              <a:t>nonsedicium</a:t>
            </a:r>
            <a:r>
              <a:rPr lang="sv-SE" dirty="0"/>
              <a:t> </a:t>
            </a:r>
            <a:r>
              <a:rPr lang="sv-SE" dirty="0" err="1"/>
              <a:t>voluptibus</a:t>
            </a:r>
            <a:r>
              <a:rPr lang="sv-SE" dirty="0"/>
              <a:t> </a:t>
            </a:r>
            <a:r>
              <a:rPr lang="sv-SE" dirty="0" err="1"/>
              <a:t>eatur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optaepr</a:t>
            </a:r>
            <a:r>
              <a:rPr lang="sv-SE" dirty="0"/>
              <a:t> </a:t>
            </a:r>
            <a:r>
              <a:rPr lang="sv-SE" dirty="0" err="1"/>
              <a:t>ovitatus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exces</a:t>
            </a:r>
            <a:endParaRPr lang="sv-SE" dirty="0"/>
          </a:p>
          <a:p>
            <a:r>
              <a:rPr lang="sv-SE" dirty="0" err="1"/>
              <a:t>eribusda</a:t>
            </a:r>
            <a:r>
              <a:rPr lang="sv-SE" dirty="0"/>
              <a:t> </a:t>
            </a:r>
            <a:r>
              <a:rPr lang="sv-SE" dirty="0" err="1"/>
              <a:t>volorrum</a:t>
            </a:r>
            <a:r>
              <a:rPr lang="sv-SE" dirty="0"/>
              <a:t> </a:t>
            </a:r>
            <a:r>
              <a:rPr lang="sv-SE" dirty="0" err="1"/>
              <a:t>restore</a:t>
            </a:r>
            <a:r>
              <a:rPr lang="sv-SE" dirty="0"/>
              <a:t>, </a:t>
            </a:r>
            <a:r>
              <a:rPr lang="sv-SE" dirty="0" err="1"/>
              <a:t>utenet</a:t>
            </a:r>
            <a:endParaRPr lang="sv-SE" dirty="0"/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A6E07ADE-D3F5-4F49-804A-8A5460D7A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err="1" smtClean="0"/>
              <a:t>Subtitle</a:t>
            </a:r>
            <a:endParaRPr lang="sv-SE" dirty="0"/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4CDE1DFB-7A5B-451C-9A71-E432B08A5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 smtClean="0"/>
              <a:t>Conclusions</a:t>
            </a:r>
            <a:endParaRPr lang="sv-SE" dirty="0"/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26F2D7D-DA0B-42E0-97BB-CC7B7F35A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Hit evelit, as il earupta tem-quodicit aruptatatin consedio</a:t>
            </a:r>
          </a:p>
          <a:p>
            <a:r>
              <a:rPr lang="sv-SE"/>
              <a:t>eum lacest, occatusamusa am.</a:t>
            </a:r>
          </a:p>
          <a:p>
            <a:r>
              <a:rPr lang="sv-SE"/>
              <a:t>Imus, ium quas aciist di destio</a:t>
            </a:r>
          </a:p>
          <a:p>
            <a:r>
              <a:rPr lang="sv-SE"/>
              <a:t>optat. It ent plis aut utem quo.</a:t>
            </a:r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F1BCF365-D43C-40FD-B745-F35CFC8AA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err="1"/>
              <a:t>ipsundus</a:t>
            </a:r>
            <a:r>
              <a:rPr lang="sv-SE" dirty="0"/>
              <a:t> </a:t>
            </a:r>
            <a:r>
              <a:rPr lang="sv-SE" dirty="0" err="1"/>
              <a:t>voluptatur</a:t>
            </a:r>
            <a:r>
              <a:rPr lang="sv-SE" dirty="0"/>
              <a:t>, </a:t>
            </a:r>
            <a:r>
              <a:rPr lang="sv-SE" dirty="0" err="1"/>
              <a:t>volupta</a:t>
            </a:r>
            <a:r>
              <a:rPr lang="sv-SE" dirty="0"/>
              <a:t>.</a:t>
            </a:r>
          </a:p>
          <a:p>
            <a:r>
              <a:rPr lang="sv-SE" dirty="0" err="1"/>
              <a:t>Omnihil</a:t>
            </a:r>
            <a:r>
              <a:rPr lang="sv-SE" dirty="0"/>
              <a:t> </a:t>
            </a:r>
            <a:r>
              <a:rPr lang="sv-SE" dirty="0" err="1"/>
              <a:t>icimpor</a:t>
            </a:r>
            <a:r>
              <a:rPr lang="sv-SE" dirty="0"/>
              <a:t> </a:t>
            </a:r>
            <a:r>
              <a:rPr lang="sv-SE" dirty="0" err="1"/>
              <a:t>eiciis</a:t>
            </a:r>
            <a:r>
              <a:rPr lang="sv-SE" dirty="0"/>
              <a:t> </a:t>
            </a:r>
            <a:r>
              <a:rPr lang="sv-SE" dirty="0" err="1"/>
              <a:t>aliquia</a:t>
            </a:r>
            <a:r>
              <a:rPr lang="sv-SE" dirty="0"/>
              <a:t> </a:t>
            </a:r>
            <a:r>
              <a:rPr lang="sv-SE" dirty="0" err="1"/>
              <a:t>ne-caborepe</a:t>
            </a:r>
            <a:r>
              <a:rPr lang="sv-SE" dirty="0"/>
              <a:t> </a:t>
            </a:r>
            <a:r>
              <a:rPr lang="sv-SE" dirty="0" err="1"/>
              <a:t>doles</a:t>
            </a:r>
            <a:r>
              <a:rPr lang="sv-SE" dirty="0"/>
              <a:t> </a:t>
            </a:r>
            <a:r>
              <a:rPr lang="sv-SE" dirty="0" err="1"/>
              <a:t>deliatur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b="1" dirty="0" err="1" smtClean="0"/>
              <a:t>Sub-heading</a:t>
            </a:r>
            <a:endParaRPr lang="sv-SE" b="1" dirty="0"/>
          </a:p>
          <a:p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atur</a:t>
            </a:r>
            <a:r>
              <a:rPr lang="sv-SE" dirty="0"/>
              <a:t>, </a:t>
            </a:r>
            <a:r>
              <a:rPr lang="sv-SE" dirty="0" err="1"/>
              <a:t>sum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et </a:t>
            </a:r>
            <a:r>
              <a:rPr lang="sv-SE" dirty="0" err="1"/>
              <a:t>volorum</a:t>
            </a:r>
            <a:endParaRPr lang="sv-SE" dirty="0"/>
          </a:p>
          <a:p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dolorio</a:t>
            </a:r>
            <a:r>
              <a:rPr lang="sv-SE" dirty="0"/>
              <a:t> </a:t>
            </a:r>
            <a:r>
              <a:rPr lang="sv-SE" dirty="0" err="1"/>
              <a:t>consequi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beaturi</a:t>
            </a:r>
            <a:endParaRPr lang="sv-SE" dirty="0"/>
          </a:p>
          <a:p>
            <a:r>
              <a:rPr lang="sv-SE" dirty="0" err="1"/>
              <a:t>orpore</a:t>
            </a:r>
            <a:r>
              <a:rPr lang="sv-SE" dirty="0"/>
              <a:t> est, </a:t>
            </a:r>
            <a:r>
              <a:rPr lang="sv-SE" dirty="0" err="1"/>
              <a:t>expe</a:t>
            </a:r>
            <a:r>
              <a:rPr lang="sv-SE" dirty="0"/>
              <a:t> </a:t>
            </a:r>
            <a:r>
              <a:rPr lang="sv-SE" dirty="0" err="1"/>
              <a:t>prehentur</a:t>
            </a:r>
            <a:r>
              <a:rPr lang="sv-SE" dirty="0"/>
              <a:t> </a:t>
            </a:r>
            <a:r>
              <a:rPr lang="sv-SE" dirty="0" err="1"/>
              <a:t>quat</a:t>
            </a:r>
            <a:endParaRPr lang="sv-SE" dirty="0"/>
          </a:p>
          <a:p>
            <a:r>
              <a:rPr lang="sv-SE" dirty="0"/>
              <a:t>mo </a:t>
            </a:r>
            <a:r>
              <a:rPr lang="sv-SE" dirty="0" err="1"/>
              <a:t>veliquae</a:t>
            </a:r>
            <a:r>
              <a:rPr lang="sv-SE" dirty="0"/>
              <a:t> </a:t>
            </a:r>
            <a:r>
              <a:rPr lang="sv-SE" dirty="0" err="1"/>
              <a:t>dolorecate</a:t>
            </a:r>
            <a:r>
              <a:rPr lang="sv-SE" dirty="0"/>
              <a:t>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volup-tust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/>
              <a:t>Ad el moloreperum </a:t>
            </a:r>
            <a:r>
              <a:rPr lang="sv-SE" dirty="0" err="1"/>
              <a:t>nonsequia</a:t>
            </a:r>
            <a:endParaRPr lang="sv-SE" dirty="0"/>
          </a:p>
          <a:p>
            <a:r>
              <a:rPr lang="sv-SE" dirty="0" err="1"/>
              <a:t>ilis</a:t>
            </a:r>
            <a:r>
              <a:rPr lang="sv-SE" dirty="0"/>
              <a:t> </a:t>
            </a:r>
            <a:r>
              <a:rPr lang="sv-SE" dirty="0" err="1"/>
              <a:t>ma</a:t>
            </a:r>
            <a:r>
              <a:rPr lang="sv-SE" dirty="0"/>
              <a:t> </a:t>
            </a:r>
            <a:r>
              <a:rPr lang="sv-SE" dirty="0" err="1"/>
              <a:t>alit</a:t>
            </a:r>
            <a:r>
              <a:rPr lang="sv-SE" dirty="0"/>
              <a:t>, </a:t>
            </a:r>
            <a:r>
              <a:rPr lang="sv-SE" dirty="0" err="1"/>
              <a:t>sequidebis</a:t>
            </a:r>
            <a:r>
              <a:rPr lang="sv-SE" dirty="0"/>
              <a:t> </a:t>
            </a:r>
            <a:r>
              <a:rPr lang="sv-SE" dirty="0" err="1"/>
              <a:t>seque</a:t>
            </a:r>
            <a:r>
              <a:rPr lang="sv-SE" dirty="0"/>
              <a:t> re-</a:t>
            </a:r>
            <a:r>
              <a:rPr lang="sv-SE" dirty="0" err="1"/>
              <a:t>risquibus</a:t>
            </a:r>
            <a:r>
              <a:rPr lang="sv-SE" dirty="0"/>
              <a:t>, </a:t>
            </a:r>
            <a:r>
              <a:rPr lang="sv-SE" dirty="0" err="1"/>
              <a:t>ne</a:t>
            </a:r>
            <a:r>
              <a:rPr lang="sv-SE" dirty="0"/>
              <a:t> re </a:t>
            </a:r>
            <a:r>
              <a:rPr lang="sv-SE" dirty="0" err="1"/>
              <a:t>pa</a:t>
            </a:r>
            <a:r>
              <a:rPr lang="sv-SE" dirty="0"/>
              <a:t> </a:t>
            </a:r>
            <a:r>
              <a:rPr lang="sv-SE" dirty="0" err="1"/>
              <a:t>debis</a:t>
            </a:r>
            <a:r>
              <a:rPr lang="sv-SE" dirty="0"/>
              <a:t> au.</a:t>
            </a:r>
          </a:p>
        </p:txBody>
      </p:sp>
      <p:sp>
        <p:nvSpPr>
          <p:cNvPr id="34" name="Platshållare för text 33">
            <a:extLst>
              <a:ext uri="{FF2B5EF4-FFF2-40B4-BE49-F238E27FC236}">
                <a16:creationId xmlns:a16="http://schemas.microsoft.com/office/drawing/2014/main" id="{DED2EBFF-8021-4828-AD1A-80E4AEAB31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 err="1" smtClean="0"/>
              <a:t>REsults</a:t>
            </a:r>
            <a:endParaRPr lang="sv-SE" dirty="0"/>
          </a:p>
        </p:txBody>
      </p:sp>
      <p:sp>
        <p:nvSpPr>
          <p:cNvPr id="35" name="Platshållare för text 34">
            <a:extLst>
              <a:ext uri="{FF2B5EF4-FFF2-40B4-BE49-F238E27FC236}">
                <a16:creationId xmlns:a16="http://schemas.microsoft.com/office/drawing/2014/main" id="{4E7084BF-AB54-4708-A072-08C6AE0F5C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Et ut </a:t>
            </a:r>
            <a:r>
              <a:rPr lang="sv-SE" dirty="0" err="1"/>
              <a:t>optae</a:t>
            </a:r>
            <a:r>
              <a:rPr lang="sv-SE" dirty="0"/>
              <a:t>. </a:t>
            </a:r>
            <a:r>
              <a:rPr lang="sv-SE" dirty="0" err="1"/>
              <a:t>Piscitatis</a:t>
            </a:r>
            <a:r>
              <a:rPr lang="sv-SE" dirty="0"/>
              <a:t> </a:t>
            </a:r>
            <a:r>
              <a:rPr lang="sv-SE" dirty="0" err="1"/>
              <a:t>cus</a:t>
            </a:r>
            <a:r>
              <a:rPr lang="sv-SE" dirty="0"/>
              <a:t> </a:t>
            </a:r>
            <a:r>
              <a:rPr lang="sv-SE" dirty="0" err="1"/>
              <a:t>adisita</a:t>
            </a:r>
            <a:endParaRPr lang="sv-SE" dirty="0"/>
          </a:p>
          <a:p>
            <a:r>
              <a:rPr lang="sv-SE" dirty="0" err="1"/>
              <a:t>tectem</a:t>
            </a:r>
            <a:r>
              <a:rPr lang="sv-SE" dirty="0"/>
              <a:t> </a:t>
            </a:r>
            <a:r>
              <a:rPr lang="sv-SE" dirty="0" err="1"/>
              <a:t>int</a:t>
            </a:r>
            <a:r>
              <a:rPr lang="sv-SE" dirty="0"/>
              <a:t> </a:t>
            </a:r>
            <a:r>
              <a:rPr lang="sv-SE" dirty="0" err="1"/>
              <a:t>rerferia</a:t>
            </a:r>
            <a:r>
              <a:rPr lang="sv-SE" dirty="0"/>
              <a:t> </a:t>
            </a:r>
            <a:r>
              <a:rPr lang="sv-SE" dirty="0" err="1"/>
              <a:t>poritam</a:t>
            </a:r>
            <a:r>
              <a:rPr lang="sv-SE" dirty="0"/>
              <a:t> ad </a:t>
            </a:r>
            <a:r>
              <a:rPr lang="sv-SE" dirty="0" err="1"/>
              <a:t>ma-gnistio</a:t>
            </a:r>
            <a:r>
              <a:rPr lang="sv-SE" dirty="0"/>
              <a:t>. </a:t>
            </a:r>
            <a:r>
              <a:rPr lang="sv-SE" dirty="0" err="1"/>
              <a:t>Conse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, </a:t>
            </a:r>
            <a:r>
              <a:rPr lang="sv-SE" dirty="0" err="1"/>
              <a:t>cusci</a:t>
            </a:r>
            <a:endParaRPr lang="sv-SE" dirty="0"/>
          </a:p>
          <a:p>
            <a:r>
              <a:rPr lang="sv-SE" dirty="0" err="1"/>
              <a:t>iderferum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accum</a:t>
            </a:r>
            <a:r>
              <a:rPr lang="sv-SE" dirty="0"/>
              <a:t>, </a:t>
            </a:r>
            <a:r>
              <a:rPr lang="sv-SE" dirty="0" err="1"/>
              <a:t>vent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Us </a:t>
            </a:r>
            <a:r>
              <a:rPr lang="sv-SE" dirty="0" err="1"/>
              <a:t>voloribus</a:t>
            </a:r>
            <a:r>
              <a:rPr lang="sv-SE" dirty="0"/>
              <a:t> </a:t>
            </a:r>
            <a:r>
              <a:rPr lang="sv-SE" dirty="0" err="1"/>
              <a:t>dolesti</a:t>
            </a:r>
            <a:r>
              <a:rPr lang="sv-SE" dirty="0"/>
              <a:t> </a:t>
            </a:r>
            <a:r>
              <a:rPr lang="sv-SE" dirty="0" err="1"/>
              <a:t>alisitiumet</a:t>
            </a:r>
            <a:r>
              <a:rPr lang="sv-SE" dirty="0"/>
              <a:t>.</a:t>
            </a:r>
          </a:p>
          <a:p>
            <a:r>
              <a:rPr lang="sv-SE" dirty="0" err="1"/>
              <a:t>Tis</a:t>
            </a:r>
            <a:r>
              <a:rPr lang="sv-SE" dirty="0"/>
              <a:t> </a:t>
            </a:r>
            <a:r>
              <a:rPr lang="sv-SE" dirty="0" err="1"/>
              <a:t>reperchit</a:t>
            </a:r>
            <a:r>
              <a:rPr lang="sv-SE" dirty="0"/>
              <a:t>, </a:t>
            </a:r>
            <a:r>
              <a:rPr lang="sv-SE" dirty="0" err="1"/>
              <a:t>es</a:t>
            </a:r>
            <a:r>
              <a:rPr lang="sv-SE" dirty="0"/>
              <a:t> est, </a:t>
            </a:r>
            <a:r>
              <a:rPr lang="sv-SE" dirty="0" err="1"/>
              <a:t>consequ</a:t>
            </a:r>
            <a:r>
              <a:rPr lang="sv-SE" dirty="0"/>
              <a:t>-</a:t>
            </a:r>
            <a:br>
              <a:rPr lang="sv-SE" dirty="0"/>
            </a:br>
            <a:r>
              <a:rPr lang="sv-SE" dirty="0" err="1"/>
              <a:t>am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aliquia</a:t>
            </a:r>
            <a:r>
              <a:rPr lang="sv-SE" dirty="0"/>
              <a:t> </a:t>
            </a:r>
            <a:r>
              <a:rPr lang="sv-SE" dirty="0" err="1"/>
              <a:t>cores</a:t>
            </a:r>
            <a:r>
              <a:rPr lang="sv-SE" dirty="0"/>
              <a:t> </a:t>
            </a:r>
            <a:r>
              <a:rPr lang="sv-SE" dirty="0" err="1"/>
              <a:t>volorepudit</a:t>
            </a:r>
            <a:endParaRPr lang="sv-SE" dirty="0"/>
          </a:p>
          <a:p>
            <a:r>
              <a:rPr lang="sv-SE" dirty="0" err="1"/>
              <a:t>voluptatqui</a:t>
            </a:r>
            <a:r>
              <a:rPr lang="sv-SE" dirty="0"/>
              <a:t> </a:t>
            </a:r>
            <a:r>
              <a:rPr lang="sv-SE" dirty="0" err="1"/>
              <a:t>conse</a:t>
            </a:r>
            <a:r>
              <a:rPr lang="sv-SE" dirty="0"/>
              <a:t> </a:t>
            </a:r>
            <a:r>
              <a:rPr lang="sv-SE" dirty="0" err="1"/>
              <a:t>volupieniam</a:t>
            </a:r>
            <a:endParaRPr lang="sv-SE" dirty="0"/>
          </a:p>
          <a:p>
            <a:r>
              <a:rPr lang="sv-SE" dirty="0" err="1"/>
              <a:t>abore</a:t>
            </a:r>
            <a:r>
              <a:rPr lang="sv-SE" dirty="0"/>
              <a:t> </a:t>
            </a:r>
            <a:r>
              <a:rPr lang="sv-SE" dirty="0" err="1"/>
              <a:t>disto</a:t>
            </a:r>
            <a:r>
              <a:rPr lang="sv-SE" dirty="0"/>
              <a:t> ex </a:t>
            </a:r>
            <a:r>
              <a:rPr lang="sv-SE" dirty="0" err="1"/>
              <a:t>eostibus</a:t>
            </a:r>
            <a:r>
              <a:rPr lang="sv-SE" dirty="0"/>
              <a:t> a </a:t>
            </a:r>
            <a:r>
              <a:rPr lang="sv-SE" dirty="0" err="1"/>
              <a:t>debitae</a:t>
            </a:r>
            <a:endParaRPr lang="sv-SE" dirty="0"/>
          </a:p>
          <a:p>
            <a:r>
              <a:rPr lang="sv-SE" dirty="0" err="1"/>
              <a:t>pudaepu</a:t>
            </a:r>
            <a:r>
              <a:rPr lang="sv-SE" dirty="0"/>
              <a:t> </a:t>
            </a:r>
            <a:r>
              <a:rPr lang="sv-SE" dirty="0" err="1"/>
              <a:t>dantoreseque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sun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b="1" dirty="0" err="1" smtClean="0"/>
              <a:t>Sub-heading</a:t>
            </a:r>
            <a:endParaRPr lang="sv-SE" b="1" dirty="0"/>
          </a:p>
          <a:p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optas</a:t>
            </a:r>
            <a:r>
              <a:rPr lang="sv-SE" dirty="0"/>
              <a:t> </a:t>
            </a:r>
            <a:r>
              <a:rPr lang="sv-SE" dirty="0" err="1"/>
              <a:t>excea</a:t>
            </a:r>
            <a:r>
              <a:rPr lang="sv-SE" dirty="0"/>
              <a:t> </a:t>
            </a:r>
            <a:r>
              <a:rPr lang="sv-SE" dirty="0" err="1"/>
              <a:t>quatios</a:t>
            </a:r>
            <a:r>
              <a:rPr lang="sv-SE" dirty="0"/>
              <a:t> </a:t>
            </a:r>
            <a:r>
              <a:rPr lang="sv-SE" dirty="0" err="1"/>
              <a:t>eum</a:t>
            </a:r>
            <a:endParaRPr lang="sv-SE" dirty="0"/>
          </a:p>
          <a:p>
            <a:r>
              <a:rPr lang="sv-SE" dirty="0" err="1"/>
              <a:t>sum</a:t>
            </a:r>
            <a:r>
              <a:rPr lang="sv-SE" dirty="0"/>
              <a:t> </a:t>
            </a:r>
            <a:r>
              <a:rPr lang="sv-SE" dirty="0" err="1"/>
              <a:t>reribus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oditasp</a:t>
            </a:r>
            <a:r>
              <a:rPr lang="sv-SE" dirty="0"/>
              <a:t> </a:t>
            </a:r>
            <a:r>
              <a:rPr lang="sv-SE" dirty="0" err="1"/>
              <a:t>erunti</a:t>
            </a:r>
            <a:r>
              <a:rPr lang="sv-SE" dirty="0"/>
              <a:t> </a:t>
            </a:r>
            <a:r>
              <a:rPr lang="sv-SE" dirty="0" err="1"/>
              <a:t>qui</a:t>
            </a:r>
            <a:endParaRPr lang="sv-SE" dirty="0"/>
          </a:p>
          <a:p>
            <a:r>
              <a:rPr lang="sv-SE" dirty="0" err="1"/>
              <a:t>iur</a:t>
            </a:r>
            <a:r>
              <a:rPr lang="sv-SE" dirty="0"/>
              <a:t>, </a:t>
            </a:r>
            <a:r>
              <a:rPr lang="sv-SE" dirty="0" err="1"/>
              <a:t>ipic</a:t>
            </a:r>
            <a:r>
              <a:rPr lang="sv-SE" dirty="0"/>
              <a:t> te </a:t>
            </a:r>
            <a:r>
              <a:rPr lang="sv-SE" dirty="0" err="1"/>
              <a:t>voloratio</a:t>
            </a:r>
            <a:r>
              <a:rPr lang="sv-SE" dirty="0"/>
              <a:t>. Et ut </a:t>
            </a:r>
            <a:r>
              <a:rPr lang="sv-SE" dirty="0" err="1"/>
              <a:t>optae</a:t>
            </a:r>
            <a:r>
              <a:rPr lang="sv-SE" dirty="0"/>
              <a:t>.</a:t>
            </a:r>
          </a:p>
          <a:p>
            <a:r>
              <a:rPr lang="sv-SE" dirty="0" err="1"/>
              <a:t>Piscitatis</a:t>
            </a:r>
            <a:r>
              <a:rPr lang="sv-SE" dirty="0"/>
              <a:t> </a:t>
            </a:r>
            <a:r>
              <a:rPr lang="sv-SE" dirty="0" err="1"/>
              <a:t>cus</a:t>
            </a:r>
            <a:r>
              <a:rPr lang="sv-SE" dirty="0"/>
              <a:t> </a:t>
            </a:r>
            <a:r>
              <a:rPr lang="sv-SE" dirty="0" err="1"/>
              <a:t>adisita</a:t>
            </a:r>
            <a:r>
              <a:rPr lang="sv-SE" dirty="0"/>
              <a:t> </a:t>
            </a:r>
            <a:r>
              <a:rPr lang="sv-SE" dirty="0" err="1"/>
              <a:t>tectem</a:t>
            </a:r>
            <a:r>
              <a:rPr lang="sv-SE" dirty="0"/>
              <a:t> </a:t>
            </a:r>
            <a:r>
              <a:rPr lang="sv-SE" dirty="0" err="1"/>
              <a:t>int</a:t>
            </a:r>
            <a:endParaRPr lang="sv-SE" dirty="0"/>
          </a:p>
          <a:p>
            <a:r>
              <a:rPr lang="sv-SE" dirty="0" err="1"/>
              <a:t>rerferia</a:t>
            </a:r>
            <a:r>
              <a:rPr lang="sv-SE" dirty="0"/>
              <a:t> </a:t>
            </a:r>
            <a:r>
              <a:rPr lang="sv-SE" dirty="0" err="1"/>
              <a:t>poritam</a:t>
            </a:r>
            <a:r>
              <a:rPr lang="sv-SE" dirty="0"/>
              <a:t> ad.</a:t>
            </a:r>
          </a:p>
          <a:p>
            <a:endParaRPr lang="sv-SE" dirty="0"/>
          </a:p>
          <a:p>
            <a:r>
              <a:rPr lang="sv-SE" dirty="0" err="1"/>
              <a:t>Magnistio</a:t>
            </a:r>
            <a:r>
              <a:rPr lang="sv-SE" dirty="0"/>
              <a:t>. </a:t>
            </a:r>
            <a:r>
              <a:rPr lang="sv-SE" dirty="0" err="1"/>
              <a:t>Conse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quam</a:t>
            </a:r>
            <a:r>
              <a:rPr lang="sv-SE" dirty="0"/>
              <a:t>,</a:t>
            </a:r>
          </a:p>
          <a:p>
            <a:r>
              <a:rPr lang="sv-SE" dirty="0" err="1"/>
              <a:t>cusci</a:t>
            </a:r>
            <a:r>
              <a:rPr lang="sv-SE" dirty="0"/>
              <a:t> </a:t>
            </a:r>
            <a:r>
              <a:rPr lang="sv-SE" dirty="0" err="1"/>
              <a:t>iderferum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accum</a:t>
            </a:r>
            <a:r>
              <a:rPr lang="sv-SE" dirty="0"/>
              <a:t>, </a:t>
            </a:r>
            <a:r>
              <a:rPr lang="sv-SE" dirty="0" err="1"/>
              <a:t>vent</a:t>
            </a:r>
            <a:r>
              <a:rPr lang="sv-SE" dirty="0"/>
              <a:t>.</a:t>
            </a:r>
          </a:p>
          <a:p>
            <a:r>
              <a:rPr lang="sv-SE" dirty="0"/>
              <a:t>Us </a:t>
            </a:r>
            <a:r>
              <a:rPr lang="sv-SE" dirty="0" err="1"/>
              <a:t>voloribus</a:t>
            </a:r>
            <a:r>
              <a:rPr lang="sv-SE" dirty="0"/>
              <a:t> </a:t>
            </a:r>
            <a:r>
              <a:rPr lang="sv-SE" dirty="0" err="1"/>
              <a:t>dolesti</a:t>
            </a:r>
            <a:r>
              <a:rPr lang="sv-SE" dirty="0"/>
              <a:t> </a:t>
            </a:r>
            <a:r>
              <a:rPr lang="sv-SE" dirty="0" err="1"/>
              <a:t>alisitiumet</a:t>
            </a:r>
            <a:r>
              <a:rPr lang="sv-SE" dirty="0"/>
              <a:t>.</a:t>
            </a:r>
          </a:p>
        </p:txBody>
      </p:sp>
      <p:sp>
        <p:nvSpPr>
          <p:cNvPr id="36" name="Platshållare för text 35">
            <a:extLst>
              <a:ext uri="{FF2B5EF4-FFF2-40B4-BE49-F238E27FC236}">
                <a16:creationId xmlns:a16="http://schemas.microsoft.com/office/drawing/2014/main" id="{AEF4078E-8F98-4DDD-A22A-21C5B20E2E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/>
              <a:t>Bildtext nobis sequosapedi cum vella quist quas utenistia</a:t>
            </a:r>
          </a:p>
          <a:p>
            <a:r>
              <a:rPr lang="sv-SE"/>
              <a:t>voles mo voluptia que naturitincte. Nobis sequosapedi cum</a:t>
            </a:r>
          </a:p>
          <a:p>
            <a:r>
              <a:rPr lang="sv-SE"/>
              <a:t>vella quist quas utenistia voles mo voluptia que naturitincte.</a:t>
            </a:r>
          </a:p>
        </p:txBody>
      </p:sp>
      <p:sp>
        <p:nvSpPr>
          <p:cNvPr id="17" name="Platshållare för innehåll 16">
            <a:extLst>
              <a:ext uri="{FF2B5EF4-FFF2-40B4-BE49-F238E27FC236}">
                <a16:creationId xmlns:a16="http://schemas.microsoft.com/office/drawing/2014/main" id="{39D73BAE-6FC4-4D11-8C42-911870DE6F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736725" y="19466757"/>
            <a:ext cx="14245974" cy="1167096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65408074-D200-4094-A064-16F799092F78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0" name="Platshållare för text 49">
            <a:extLst>
              <a:ext uri="{FF2B5EF4-FFF2-40B4-BE49-F238E27FC236}">
                <a16:creationId xmlns:a16="http://schemas.microsoft.com/office/drawing/2014/main" id="{F2E91DE1-A81A-4B2C-B43C-B57FB220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sv-SE" dirty="0" err="1" smtClean="0"/>
              <a:t>Name</a:t>
            </a:r>
            <a:endParaRPr lang="sv-SE" dirty="0"/>
          </a:p>
        </p:txBody>
      </p:sp>
      <p:sp>
        <p:nvSpPr>
          <p:cNvPr id="51" name="Platshållare för text 50">
            <a:extLst>
              <a:ext uri="{FF2B5EF4-FFF2-40B4-BE49-F238E27FC236}">
                <a16:creationId xmlns:a16="http://schemas.microsoft.com/office/drawing/2014/main" id="{699D8884-8775-4443-A370-5016145E7F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v-SE" dirty="0" err="1" smtClean="0"/>
              <a:t>Affiliation</a:t>
            </a:r>
            <a:r>
              <a:rPr lang="sv-SE" dirty="0" smtClean="0"/>
              <a:t> and </a:t>
            </a:r>
            <a:r>
              <a:rPr lang="sv-SE" dirty="0" err="1" smtClean="0"/>
              <a:t>contact</a:t>
            </a:r>
            <a:endParaRPr lang="sv-SE" dirty="0"/>
          </a:p>
        </p:txBody>
      </p:sp>
      <p:sp>
        <p:nvSpPr>
          <p:cNvPr id="53" name="Platshållare för bild 52">
            <a:extLst>
              <a:ext uri="{FF2B5EF4-FFF2-40B4-BE49-F238E27FC236}">
                <a16:creationId xmlns:a16="http://schemas.microsoft.com/office/drawing/2014/main" id="{1924412A-06FB-4D44-9046-C2DD11933A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4" name="Platshållare för text 53">
            <a:extLst>
              <a:ext uri="{FF2B5EF4-FFF2-40B4-BE49-F238E27FC236}">
                <a16:creationId xmlns:a16="http://schemas.microsoft.com/office/drawing/2014/main" id="{A97D1932-B823-429E-9066-3D6EDA2A50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dirty="0" err="1" smtClean="0"/>
              <a:t>Name</a:t>
            </a:r>
            <a:r>
              <a:rPr lang="sv-SE" dirty="0" smtClean="0"/>
              <a:t> 2</a:t>
            </a:r>
            <a:endParaRPr lang="sv-SE" dirty="0"/>
          </a:p>
        </p:txBody>
      </p:sp>
      <p:sp>
        <p:nvSpPr>
          <p:cNvPr id="55" name="Platshållare för text 54">
            <a:extLst>
              <a:ext uri="{FF2B5EF4-FFF2-40B4-BE49-F238E27FC236}">
                <a16:creationId xmlns:a16="http://schemas.microsoft.com/office/drawing/2014/main" id="{3ABEE202-6B2F-43DE-AD0F-B01009F22F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v-SE" dirty="0" err="1" smtClean="0"/>
              <a:t>Affiliation</a:t>
            </a:r>
            <a:r>
              <a:rPr lang="sv-SE" dirty="0" smtClean="0"/>
              <a:t> and </a:t>
            </a:r>
            <a:r>
              <a:rPr lang="sv-SE" dirty="0" err="1" smtClean="0"/>
              <a:t>contact</a:t>
            </a:r>
            <a:endParaRPr lang="sv-SE" dirty="0"/>
          </a:p>
        </p:txBody>
      </p:sp>
      <p:sp>
        <p:nvSpPr>
          <p:cNvPr id="56" name="Platshållare för bild 55">
            <a:extLst>
              <a:ext uri="{FF2B5EF4-FFF2-40B4-BE49-F238E27FC236}">
                <a16:creationId xmlns:a16="http://schemas.microsoft.com/office/drawing/2014/main" id="{20CAF5F5-6946-4A5C-9A48-4B34F34A8FE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7" name="Platshållare för text 56">
            <a:extLst>
              <a:ext uri="{FF2B5EF4-FFF2-40B4-BE49-F238E27FC236}">
                <a16:creationId xmlns:a16="http://schemas.microsoft.com/office/drawing/2014/main" id="{B93C4685-2DA6-4703-BCB7-D981438DED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sv-SE" dirty="0" err="1" smtClean="0"/>
              <a:t>Name</a:t>
            </a:r>
            <a:r>
              <a:rPr lang="sv-SE" dirty="0" smtClean="0"/>
              <a:t> 3</a:t>
            </a:r>
            <a:endParaRPr lang="sv-SE" dirty="0"/>
          </a:p>
        </p:txBody>
      </p:sp>
      <p:sp>
        <p:nvSpPr>
          <p:cNvPr id="58" name="Platshållare för text 57">
            <a:extLst>
              <a:ext uri="{FF2B5EF4-FFF2-40B4-BE49-F238E27FC236}">
                <a16:creationId xmlns:a16="http://schemas.microsoft.com/office/drawing/2014/main" id="{22DF4866-ABE4-416B-AAF6-3ECB4B2AC4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sv-SE" dirty="0" err="1" smtClean="0"/>
              <a:t>Affiliation</a:t>
            </a:r>
            <a:r>
              <a:rPr lang="sv-SE" dirty="0" smtClean="0"/>
              <a:t> and </a:t>
            </a:r>
            <a:r>
              <a:rPr lang="sv-SE" dirty="0" err="1" smtClean="0"/>
              <a:t>contact</a:t>
            </a:r>
            <a:endParaRPr lang="sv-SE" dirty="0"/>
          </a:p>
        </p:txBody>
      </p:sp>
      <p:sp>
        <p:nvSpPr>
          <p:cNvPr id="59" name="Platshållare för bild 58">
            <a:extLst>
              <a:ext uri="{FF2B5EF4-FFF2-40B4-BE49-F238E27FC236}">
                <a16:creationId xmlns:a16="http://schemas.microsoft.com/office/drawing/2014/main" id="{E52D5539-62D5-4079-9CE0-73574A2146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48" name="Platshållare för text 47">
            <a:extLst>
              <a:ext uri="{FF2B5EF4-FFF2-40B4-BE49-F238E27FC236}">
                <a16:creationId xmlns:a16="http://schemas.microsoft.com/office/drawing/2014/main" id="{761AFB2D-BD4F-43FD-8435-FB8A73B00A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sv-SE"/>
              <a:t>www.slu.se</a:t>
            </a:r>
          </a:p>
        </p:txBody>
      </p:sp>
      <p:sp>
        <p:nvSpPr>
          <p:cNvPr id="61" name="Platshållare för text 60">
            <a:extLst>
              <a:ext uri="{FF2B5EF4-FFF2-40B4-BE49-F238E27FC236}">
                <a16:creationId xmlns:a16="http://schemas.microsoft.com/office/drawing/2014/main" id="{6AEF16A3-ECA8-4F59-9F07-6AF3F854ED1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425855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LU">
      <a:dk1>
        <a:sysClr val="windowText" lastClr="000000"/>
      </a:dk1>
      <a:lt1>
        <a:sysClr val="window" lastClr="FFFFFF"/>
      </a:lt1>
      <a:dk2>
        <a:srgbClr val="FFB81C"/>
      </a:dk2>
      <a:lt2>
        <a:srgbClr val="79863C"/>
      </a:lt2>
      <a:accent1>
        <a:srgbClr val="154734"/>
      </a:accent1>
      <a:accent2>
        <a:srgbClr val="509E2F"/>
      </a:accent2>
      <a:accent3>
        <a:srgbClr val="C4D600"/>
      </a:accent3>
      <a:accent4>
        <a:srgbClr val="007681"/>
      </a:accent4>
      <a:accent5>
        <a:srgbClr val="CE0037"/>
      </a:accent5>
      <a:accent6>
        <a:srgbClr val="672146"/>
      </a:accent6>
      <a:hlink>
        <a:srgbClr val="000000"/>
      </a:hlink>
      <a:folHlink>
        <a:srgbClr val="000000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U Poster 70x100 x 2_20190513.potx" id="{E86109A3-B0B5-47B9-8DF1-3FEF8347101B}" vid="{C84E8E25-FD2C-498F-A7C0-AB495F72AE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SLU Poster 70x100 x 2_20190513[1]</Template>
  <TotalTime>6</TotalTime>
  <Words>268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Office-tema</vt:lpstr>
      <vt:lpstr> Title 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Title </dc:title>
  <dc:creator>Dan Bergström</dc:creator>
  <cp:lastModifiedBy>Dan Bergström</cp:lastModifiedBy>
  <cp:revision>1</cp:revision>
  <dcterms:created xsi:type="dcterms:W3CDTF">2023-02-28T07:58:10Z</dcterms:created>
  <dcterms:modified xsi:type="dcterms:W3CDTF">2023-02-28T08:04:26Z</dcterms:modified>
</cp:coreProperties>
</file>