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Calibri" panose="020F0502020204030204" pitchFamily="34" charset="0"/>
      <p:regular r:id="rId12"/>
      <p:bold r:id="rId13"/>
      <p:italic r:id="rId14"/>
      <p:boldItalic r:id="rId15"/>
    </p:embeddedFont>
    <p:embeddedFont>
      <p:font typeface="Arial Narrow" panose="020B0606020202030204" pitchFamily="34" charset="0"/>
      <p:regular r:id="rId16"/>
      <p:bold r:id="rId17"/>
      <p:italic r:id="rId18"/>
      <p:boldItalic r:id="rId19"/>
    </p:embeddedFont>
    <p:embeddedFont>
      <p:font typeface="Arial Black" panose="020B0A04020102020204" pitchFamily="34" charset="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6265" autoAdjust="0"/>
  </p:normalViewPr>
  <p:slideViewPr>
    <p:cSldViewPr snapToGrid="0">
      <p:cViewPr varScale="1">
        <p:scale>
          <a:sx n="85" d="100"/>
          <a:sy n="85" d="100"/>
        </p:scale>
        <p:origin x="2364"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55fcfec36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55fcfec36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b6a711fdf_0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3b6a711fdf_0_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5613f6766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5613f6766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Calibri"/>
              <a:ea typeface="Calibri"/>
              <a:cs typeface="Calibri"/>
              <a:sym typeface="Calibri"/>
            </a:endParaRPr>
          </a:p>
          <a:p>
            <a:pPr marL="0" lvl="0" indent="0" algn="l" rtl="0">
              <a:spcBef>
                <a:spcPts val="0"/>
              </a:spcBef>
              <a:spcAft>
                <a:spcPts val="0"/>
              </a:spcAft>
              <a:buNone/>
            </a:pPr>
            <a:endParaRPr sz="1400">
              <a:latin typeface="Calibri"/>
              <a:ea typeface="Calibri"/>
              <a:cs typeface="Calibri"/>
              <a:sym typeface="Calibri"/>
            </a:endParaRPr>
          </a:p>
          <a:p>
            <a:pPr marL="0" lvl="0" indent="0" algn="l" rtl="0">
              <a:spcBef>
                <a:spcPts val="0"/>
              </a:spcBef>
              <a:spcAft>
                <a:spcPts val="0"/>
              </a:spcAft>
              <a:buNone/>
            </a:pPr>
            <a:endParaRPr sz="1400">
              <a:latin typeface="Calibri"/>
              <a:ea typeface="Calibri"/>
              <a:cs typeface="Calibri"/>
              <a:sym typeface="Calibri"/>
            </a:endParaRPr>
          </a:p>
          <a:p>
            <a:pPr marL="0" lvl="0" indent="0" algn="l" rtl="0">
              <a:spcBef>
                <a:spcPts val="0"/>
              </a:spcBef>
              <a:spcAft>
                <a:spcPts val="0"/>
              </a:spcAft>
              <a:buNone/>
            </a:pPr>
            <a:endParaRPr sz="1400">
              <a:latin typeface="Calibri"/>
              <a:ea typeface="Calibri"/>
              <a:cs typeface="Calibri"/>
              <a:sym typeface="Calibri"/>
            </a:endParaRPr>
          </a:p>
          <a:p>
            <a:pPr marL="0" lvl="0" indent="0" algn="l" rtl="0">
              <a:spcBef>
                <a:spcPts val="0"/>
              </a:spcBef>
              <a:spcAft>
                <a:spcPts val="0"/>
              </a:spcAft>
              <a:buNone/>
            </a:pPr>
            <a:endParaRPr sz="1400">
              <a:latin typeface="Calibri"/>
              <a:ea typeface="Calibri"/>
              <a:cs typeface="Calibri"/>
              <a:sym typeface="Calibri"/>
            </a:endParaRPr>
          </a:p>
          <a:p>
            <a:pPr marL="0" lvl="0" indent="0" algn="l" rtl="0">
              <a:spcBef>
                <a:spcPts val="0"/>
              </a:spcBef>
              <a:spcAft>
                <a:spcPts val="0"/>
              </a:spcAft>
              <a:buNone/>
            </a:pPr>
            <a:endParaRPr sz="1400">
              <a:latin typeface="Calibri"/>
              <a:ea typeface="Calibri"/>
              <a:cs typeface="Calibri"/>
              <a:sym typeface="Calibri"/>
            </a:endParaRPr>
          </a:p>
          <a:p>
            <a:pPr marL="0" lvl="0" indent="0" algn="l" rtl="0">
              <a:spcBef>
                <a:spcPts val="0"/>
              </a:spcBef>
              <a:spcAft>
                <a:spcPts val="0"/>
              </a:spcAft>
              <a:buNone/>
            </a:pPr>
            <a:endParaRPr sz="1400">
              <a:latin typeface="Calibri"/>
              <a:ea typeface="Calibri"/>
              <a:cs typeface="Calibri"/>
              <a:sym typeface="Calibri"/>
            </a:endParaRPr>
          </a:p>
          <a:p>
            <a:pPr marL="0" lvl="0" indent="0" algn="l" rtl="0">
              <a:spcBef>
                <a:spcPts val="0"/>
              </a:spcBef>
              <a:spcAft>
                <a:spcPts val="0"/>
              </a:spcAft>
              <a:buNone/>
            </a:pPr>
            <a:endParaRPr sz="1400">
              <a:latin typeface="Calibri"/>
              <a:ea typeface="Calibri"/>
              <a:cs typeface="Calibri"/>
              <a:sym typeface="Calibri"/>
            </a:endParaRPr>
          </a:p>
          <a:p>
            <a:pPr marL="0" lvl="0" indent="0" algn="l" rtl="0">
              <a:spcBef>
                <a:spcPts val="0"/>
              </a:spcBef>
              <a:spcAft>
                <a:spcPts val="0"/>
              </a:spcAft>
              <a:buNone/>
            </a:pPr>
            <a:endParaRPr sz="1400">
              <a:latin typeface="Calibri"/>
              <a:ea typeface="Calibri"/>
              <a:cs typeface="Calibri"/>
              <a:sym typeface="Calibri"/>
            </a:endParaRPr>
          </a:p>
          <a:p>
            <a:pPr marL="0" lvl="0" indent="0" algn="l" rtl="0">
              <a:spcBef>
                <a:spcPts val="0"/>
              </a:spcBef>
              <a:spcAft>
                <a:spcPts val="0"/>
              </a:spcAft>
              <a:buNone/>
            </a:pPr>
            <a:endParaRPr sz="1400">
              <a:latin typeface="Calibri"/>
              <a:ea typeface="Calibri"/>
              <a:cs typeface="Calibri"/>
              <a:sym typeface="Calibri"/>
            </a:endParaRPr>
          </a:p>
          <a:p>
            <a:pPr marL="0" lvl="0" indent="0" algn="l" rtl="0">
              <a:spcBef>
                <a:spcPts val="0"/>
              </a:spcBef>
              <a:spcAft>
                <a:spcPts val="0"/>
              </a:spcAft>
              <a:buNone/>
            </a:pPr>
            <a:r>
              <a:rPr lang="en-GB" sz="1400">
                <a:latin typeface="Calibri"/>
                <a:ea typeface="Calibri"/>
                <a:cs typeface="Calibri"/>
                <a:sym typeface="Calibri"/>
              </a:rPr>
              <a:t>As EC students we wondered...this movement seems to offer possibilities to make it very clear by law who can speak nature. </a:t>
            </a:r>
            <a:r>
              <a:rPr lang="en-GB" sz="1400">
                <a:solidFill>
                  <a:schemeClr val="dk1"/>
                </a:solidFill>
                <a:latin typeface="Calibri"/>
                <a:ea typeface="Calibri"/>
                <a:cs typeface="Calibri"/>
                <a:sym typeface="Calibri"/>
              </a:rPr>
              <a:t>Law however does not implement itself, citizen participation is important for implementation → voices that speak on behalf of the environment</a:t>
            </a:r>
            <a:endParaRPr sz="1400">
              <a:solidFill>
                <a:schemeClr val="dk1"/>
              </a:solidFill>
              <a:latin typeface="Calibri"/>
              <a:ea typeface="Calibri"/>
              <a:cs typeface="Calibri"/>
              <a:sym typeface="Calibri"/>
            </a:endParaRPr>
          </a:p>
          <a:p>
            <a:pPr marL="0" lvl="0" indent="0" algn="l" rtl="0">
              <a:spcBef>
                <a:spcPts val="0"/>
              </a:spcBef>
              <a:spcAft>
                <a:spcPts val="0"/>
              </a:spcAft>
              <a:buNone/>
            </a:pPr>
            <a:endParaRPr sz="1400">
              <a:latin typeface="Calibri"/>
              <a:ea typeface="Calibri"/>
              <a:cs typeface="Calibri"/>
              <a:sym typeface="Calibri"/>
            </a:endParaRPr>
          </a:p>
          <a:p>
            <a:pPr marL="0" lvl="0" indent="0" algn="l" rtl="0">
              <a:spcBef>
                <a:spcPts val="0"/>
              </a:spcBef>
              <a:spcAft>
                <a:spcPts val="0"/>
              </a:spcAft>
              <a:buNone/>
            </a:pPr>
            <a:endParaRPr sz="1400">
              <a:latin typeface="Calibri"/>
              <a:ea typeface="Calibri"/>
              <a:cs typeface="Calibri"/>
              <a:sym typeface="Calibri"/>
            </a:endParaRPr>
          </a:p>
          <a:p>
            <a:pPr marL="0" lvl="0" indent="0" algn="l" rtl="0">
              <a:spcBef>
                <a:spcPts val="0"/>
              </a:spcBef>
              <a:spcAft>
                <a:spcPts val="0"/>
              </a:spcAft>
              <a:buNone/>
            </a:pPr>
            <a:r>
              <a:rPr lang="en-GB" sz="1400">
                <a:latin typeface="Calibri"/>
                <a:ea typeface="Calibri"/>
                <a:cs typeface="Calibri"/>
                <a:sym typeface="Calibri"/>
              </a:rPr>
              <a:t>Going from a voiceless actor without political or legal agency to a legitimate structure of representation to speak on behalf of non-human nature in an environmental democracy and in legal settings (sorry for forgetting the wolf..).  Possibly in a more transparent way than when ENGOs do it perhaps, as set out in the Aarhus convention perhaps?</a:t>
            </a:r>
            <a:endParaRPr sz="1400">
              <a:latin typeface="Calibri"/>
              <a:ea typeface="Calibri"/>
              <a:cs typeface="Calibri"/>
              <a:sym typeface="Calibri"/>
            </a:endParaRPr>
          </a:p>
          <a:p>
            <a:pPr marL="0" lvl="0" indent="0" algn="l" rtl="0">
              <a:spcBef>
                <a:spcPts val="0"/>
              </a:spcBef>
              <a:spcAft>
                <a:spcPts val="0"/>
              </a:spcAft>
              <a:buNone/>
            </a:pPr>
            <a:endParaRPr sz="1400">
              <a:latin typeface="Calibri"/>
              <a:ea typeface="Calibri"/>
              <a:cs typeface="Calibri"/>
              <a:sym typeface="Calibri"/>
            </a:endParaRPr>
          </a:p>
          <a:p>
            <a:pPr marL="0" lvl="0" indent="0" algn="l" rtl="0">
              <a:spcBef>
                <a:spcPts val="0"/>
              </a:spcBef>
              <a:spcAft>
                <a:spcPts val="0"/>
              </a:spcAft>
              <a:buNone/>
            </a:pPr>
            <a:r>
              <a:rPr lang="en-GB" sz="1400">
                <a:latin typeface="Calibri"/>
                <a:ea typeface="Calibri"/>
                <a:cs typeface="Calibri"/>
                <a:sym typeface="Calibri"/>
              </a:rPr>
              <a:t> Now that natural entities gain legal rights, their voices are formally considered and needs to be formally represented by human actors. However on which basis does this happen, how is the process of representing nature facilitated, on which grounds? </a:t>
            </a:r>
            <a:r>
              <a:rPr lang="en-GB" sz="1400">
                <a:solidFill>
                  <a:schemeClr val="dk1"/>
                </a:solidFill>
                <a:latin typeface="Calibri"/>
                <a:ea typeface="Calibri"/>
                <a:cs typeface="Calibri"/>
                <a:sym typeface="Calibri"/>
              </a:rPr>
              <a:t>Natural entities are not the only ‘voiceless’ actor recognised by law, think of disabled persons, corporations, however how is nature claimed to be listened to? </a:t>
            </a:r>
            <a:endParaRPr sz="1400">
              <a:latin typeface="Calibri"/>
              <a:ea typeface="Calibri"/>
              <a:cs typeface="Calibri"/>
              <a:sym typeface="Calibri"/>
            </a:endParaRPr>
          </a:p>
          <a:p>
            <a:pPr marL="0" lvl="0" indent="0" algn="l" rtl="0">
              <a:spcBef>
                <a:spcPts val="0"/>
              </a:spcBef>
              <a:spcAft>
                <a:spcPts val="0"/>
              </a:spcAft>
              <a:buNone/>
            </a:pPr>
            <a:endParaRPr sz="1400">
              <a:latin typeface="Calibri"/>
              <a:ea typeface="Calibri"/>
              <a:cs typeface="Calibri"/>
              <a:sym typeface="Calibri"/>
            </a:endParaRPr>
          </a:p>
          <a:p>
            <a:pPr marL="457200" lvl="0" indent="-298450" algn="l" rtl="0">
              <a:spcBef>
                <a:spcPts val="0"/>
              </a:spcBef>
              <a:spcAft>
                <a:spcPts val="0"/>
              </a:spcAft>
              <a:buClr>
                <a:schemeClr val="dk1"/>
              </a:buClr>
              <a:buSzPts val="1100"/>
              <a:buChar char="-"/>
            </a:pPr>
            <a:r>
              <a:rPr lang="en-GB" sz="1400">
                <a:solidFill>
                  <a:schemeClr val="dk1"/>
                </a:solidFill>
                <a:latin typeface="Calibri"/>
                <a:ea typeface="Calibri"/>
                <a:cs typeface="Calibri"/>
                <a:sym typeface="Calibri"/>
              </a:rPr>
              <a:t>Because a law does not implement itself, citizen participation is important for implementation → voices that speak on behalf of the environment</a:t>
            </a:r>
            <a:endParaRPr sz="1400">
              <a:latin typeface="Calibri"/>
              <a:ea typeface="Calibri"/>
              <a:cs typeface="Calibri"/>
              <a:sym typeface="Calibri"/>
            </a:endParaRPr>
          </a:p>
          <a:p>
            <a:pPr marL="0" lvl="0" indent="0" algn="l" rtl="0">
              <a:spcBef>
                <a:spcPts val="0"/>
              </a:spcBef>
              <a:spcAft>
                <a:spcPts val="0"/>
              </a:spcAft>
              <a:buNone/>
            </a:pPr>
            <a:endParaRPr sz="1400">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b6a711fdf_0_3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3b6a711fdf_0_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b6a711fdf_0_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3b6a711fdf_0_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8181"/>
              </a:lnSpc>
              <a:spcBef>
                <a:spcPts val="0"/>
              </a:spcBef>
              <a:spcAft>
                <a:spcPts val="1000"/>
              </a:spcAft>
              <a:buNone/>
            </a:pPr>
            <a:endParaRPr sz="12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b6a711fdf_0_4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3b6a711fdf_0_4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i="1">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55fcfec364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55fcfec36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rPr>
              <a:t> </a:t>
            </a:r>
            <a:r>
              <a:rPr lang="en-GB"/>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58d93a74e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58d93a74e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 3">
  <p:cSld name="Start 3">
    <p:spTree>
      <p:nvGrpSpPr>
        <p:cNvPr id="1" name="Shape 10"/>
        <p:cNvGrpSpPr/>
        <p:nvPr/>
      </p:nvGrpSpPr>
      <p:grpSpPr>
        <a:xfrm>
          <a:off x="0" y="0"/>
          <a:ext cx="0" cy="0"/>
          <a:chOff x="0" y="0"/>
          <a:chExt cx="0" cy="0"/>
        </a:xfrm>
      </p:grpSpPr>
      <p:sp>
        <p:nvSpPr>
          <p:cNvPr id="11" name="Google Shape;11;p2"/>
          <p:cNvSpPr/>
          <p:nvPr/>
        </p:nvSpPr>
        <p:spPr>
          <a:xfrm>
            <a:off x="0" y="1304925"/>
            <a:ext cx="9144000" cy="3838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 name="Google Shape;12;p2"/>
          <p:cNvSpPr/>
          <p:nvPr/>
        </p:nvSpPr>
        <p:spPr>
          <a:xfrm>
            <a:off x="0" y="0"/>
            <a:ext cx="9144000" cy="1305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 name="Google Shape;13;p2"/>
          <p:cNvSpPr txBox="1">
            <a:spLocks noGrp="1"/>
          </p:cNvSpPr>
          <p:nvPr>
            <p:ph type="ctrTitle"/>
          </p:nvPr>
        </p:nvSpPr>
        <p:spPr>
          <a:xfrm>
            <a:off x="1095729" y="2279544"/>
            <a:ext cx="7673400" cy="11025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FFFFFF"/>
              </a:buClr>
              <a:buSzPts val="3500"/>
              <a:buFont typeface="Arial Black"/>
              <a:buNone/>
              <a:defRPr sz="3500" b="0" i="0" u="none" strike="noStrike" cap="none">
                <a:solidFill>
                  <a:srgbClr val="FFFFFF"/>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2"/>
          <p:cNvSpPr txBox="1">
            <a:spLocks noGrp="1"/>
          </p:cNvSpPr>
          <p:nvPr>
            <p:ph type="subTitle" idx="1"/>
          </p:nvPr>
        </p:nvSpPr>
        <p:spPr>
          <a:xfrm>
            <a:off x="1114395" y="3382063"/>
            <a:ext cx="7679100" cy="741600"/>
          </a:xfrm>
          <a:prstGeom prst="rect">
            <a:avLst/>
          </a:prstGeom>
          <a:noFill/>
          <a:ln>
            <a:noFill/>
          </a:ln>
        </p:spPr>
        <p:txBody>
          <a:bodyPr spcFirstLastPara="1" wrap="square" lIns="91425" tIns="45700" rIns="91425" bIns="45700" anchor="t" anchorCtr="0"/>
          <a:lstStyle>
            <a:lvl1pPr marR="0" lvl="0" algn="l" rtl="0">
              <a:lnSpc>
                <a:spcPct val="100000"/>
              </a:lnSpc>
              <a:spcBef>
                <a:spcPts val="600"/>
              </a:spcBef>
              <a:spcAft>
                <a:spcPts val="0"/>
              </a:spcAft>
              <a:buClr>
                <a:schemeClr val="dk2"/>
              </a:buClr>
              <a:buSzPts val="2000"/>
              <a:buFont typeface="Arial"/>
              <a:buNone/>
              <a:defRPr sz="2000" b="0" i="0" u="none" strike="noStrike" cap="none">
                <a:solidFill>
                  <a:srgbClr val="FFFFFF"/>
                </a:solidFill>
                <a:latin typeface="Arial"/>
                <a:ea typeface="Arial"/>
                <a:cs typeface="Arial"/>
                <a:sym typeface="Arial"/>
              </a:defRPr>
            </a:lvl1pPr>
            <a:lvl2pPr marR="0" lvl="1" algn="ctr" rtl="0">
              <a:lnSpc>
                <a:spcPct val="100000"/>
              </a:lnSpc>
              <a:spcBef>
                <a:spcPts val="600"/>
              </a:spcBef>
              <a:spcAft>
                <a:spcPts val="0"/>
              </a:spcAft>
              <a:buClr>
                <a:schemeClr val="dk2"/>
              </a:buClr>
              <a:buSzPts val="1400"/>
              <a:buFont typeface="Merriweather Sans"/>
              <a:buNone/>
              <a:defRPr sz="1400" b="0" i="0" u="none" strike="noStrike" cap="none">
                <a:solidFill>
                  <a:srgbClr val="888888"/>
                </a:solidFill>
                <a:latin typeface="Arial"/>
                <a:ea typeface="Arial"/>
                <a:cs typeface="Arial"/>
                <a:sym typeface="Arial"/>
              </a:defRPr>
            </a:lvl2pPr>
            <a:lvl3pPr marR="0" lvl="2" algn="ctr" rtl="0">
              <a:lnSpc>
                <a:spcPct val="100000"/>
              </a:lnSpc>
              <a:spcBef>
                <a:spcPts val="600"/>
              </a:spcBef>
              <a:spcAft>
                <a:spcPts val="0"/>
              </a:spcAft>
              <a:buClr>
                <a:schemeClr val="dk2"/>
              </a:buClr>
              <a:buSzPts val="1400"/>
              <a:buFont typeface="Arial"/>
              <a:buNone/>
              <a:defRPr sz="1400" b="0" i="0" u="none" strike="noStrike" cap="none">
                <a:solidFill>
                  <a:srgbClr val="888888"/>
                </a:solidFill>
                <a:latin typeface="Arial"/>
                <a:ea typeface="Arial"/>
                <a:cs typeface="Arial"/>
                <a:sym typeface="Arial"/>
              </a:defRPr>
            </a:lvl3pPr>
            <a:lvl4pPr marR="0" lvl="3" algn="ctr"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R="0" lvl="4" algn="ctr" rtl="0">
              <a:spcBef>
                <a:spcPts val="400"/>
              </a:spcBef>
              <a:spcAft>
                <a:spcPts val="0"/>
              </a:spcAft>
              <a:buClr>
                <a:schemeClr val="accent6"/>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pic>
        <p:nvPicPr>
          <p:cNvPr id="15" name="Google Shape;15;p2" descr="slu_logo_hake_rgb.eps"/>
          <p:cNvPicPr preferRelativeResize="0"/>
          <p:nvPr/>
        </p:nvPicPr>
        <p:blipFill rotWithShape="1">
          <a:blip r:embed="rId2">
            <a:alphaModFix/>
          </a:blip>
          <a:srcRect/>
          <a:stretch/>
        </p:blipFill>
        <p:spPr>
          <a:xfrm>
            <a:off x="1" y="0"/>
            <a:ext cx="2921145" cy="130285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Hög Rubrik (endast 1 rad) och 2 innehåll">
  <p:cSld name="Hög Rubrik (endast 1 rad) och 2 innehåll">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457200" y="727380"/>
            <a:ext cx="8229600" cy="6018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3500"/>
              <a:buFont typeface="Arial Black"/>
              <a:buNone/>
              <a:defRPr sz="3500" b="0" i="0" u="none" strike="noStrike" cap="none">
                <a:solidFill>
                  <a:schemeClr val="dk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11"/>
          <p:cNvSpPr txBox="1">
            <a:spLocks noGrp="1"/>
          </p:cNvSpPr>
          <p:nvPr>
            <p:ph type="ftr" idx="11"/>
          </p:nvPr>
        </p:nvSpPr>
        <p:spPr>
          <a:xfrm>
            <a:off x="457200" y="4767263"/>
            <a:ext cx="2895600" cy="2739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chemeClr val="accent6"/>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8" name="Google Shape;68;p11"/>
          <p:cNvSpPr txBox="1">
            <a:spLocks noGrp="1"/>
          </p:cNvSpPr>
          <p:nvPr>
            <p:ph type="body" idx="1"/>
          </p:nvPr>
        </p:nvSpPr>
        <p:spPr>
          <a:xfrm>
            <a:off x="457200" y="1383618"/>
            <a:ext cx="4042800" cy="3306900"/>
          </a:xfrm>
          <a:prstGeom prst="rect">
            <a:avLst/>
          </a:prstGeom>
          <a:noFill/>
          <a:ln>
            <a:noFill/>
          </a:ln>
        </p:spPr>
        <p:txBody>
          <a:bodyPr spcFirstLastPara="1" wrap="square" lIns="91425" tIns="45700" rIns="91425" bIns="45700" anchor="t" anchorCtr="0"/>
          <a:lstStyle>
            <a:lvl1pPr marL="457200" marR="0" lvl="0" indent="-330200" algn="l" rtl="0">
              <a:lnSpc>
                <a:spcPct val="100000"/>
              </a:lnSpc>
              <a:spcBef>
                <a:spcPts val="6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100000"/>
              </a:lnSpc>
              <a:spcBef>
                <a:spcPts val="600"/>
              </a:spcBef>
              <a:spcAft>
                <a:spcPts val="0"/>
              </a:spcAft>
              <a:buClr>
                <a:schemeClr val="dk2"/>
              </a:buClr>
              <a:buSzPts val="1400"/>
              <a:buFont typeface="Merriweather Sans"/>
              <a:buChar char="–"/>
              <a:defRPr sz="1400" b="0" i="0" u="none" strike="noStrike" cap="none">
                <a:solidFill>
                  <a:schemeClr val="dk1"/>
                </a:solidFill>
                <a:latin typeface="Arial"/>
                <a:ea typeface="Arial"/>
                <a:cs typeface="Arial"/>
                <a:sym typeface="Arial"/>
              </a:defRPr>
            </a:lvl2pPr>
            <a:lvl3pPr marL="1371600" marR="0" lvl="2" indent="-317500" algn="l" rtl="0">
              <a:lnSpc>
                <a:spcPct val="100000"/>
              </a:lnSpc>
              <a:spcBef>
                <a:spcPts val="600"/>
              </a:spcBef>
              <a:spcAft>
                <a:spcPts val="0"/>
              </a:spcAft>
              <a:buClr>
                <a:schemeClr val="dk2"/>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accent6"/>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 name="Google Shape;69;p11"/>
          <p:cNvSpPr txBox="1">
            <a:spLocks noGrp="1"/>
          </p:cNvSpPr>
          <p:nvPr>
            <p:ph type="body" idx="2"/>
          </p:nvPr>
        </p:nvSpPr>
        <p:spPr>
          <a:xfrm>
            <a:off x="4648200" y="1383618"/>
            <a:ext cx="4042800" cy="3306900"/>
          </a:xfrm>
          <a:prstGeom prst="rect">
            <a:avLst/>
          </a:prstGeom>
          <a:noFill/>
          <a:ln>
            <a:noFill/>
          </a:ln>
        </p:spPr>
        <p:txBody>
          <a:bodyPr spcFirstLastPara="1" wrap="square" lIns="91425" tIns="45700" rIns="91425" bIns="45700" anchor="t" anchorCtr="0"/>
          <a:lstStyle>
            <a:lvl1pPr marL="457200" marR="0" lvl="0" indent="-330200" algn="l" rtl="0">
              <a:lnSpc>
                <a:spcPct val="100000"/>
              </a:lnSpc>
              <a:spcBef>
                <a:spcPts val="6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100000"/>
              </a:lnSpc>
              <a:spcBef>
                <a:spcPts val="600"/>
              </a:spcBef>
              <a:spcAft>
                <a:spcPts val="0"/>
              </a:spcAft>
              <a:buClr>
                <a:schemeClr val="dk2"/>
              </a:buClr>
              <a:buSzPts val="1400"/>
              <a:buFont typeface="Merriweather Sans"/>
              <a:buChar char="–"/>
              <a:defRPr sz="1400" b="0" i="0" u="none" strike="noStrike" cap="none">
                <a:solidFill>
                  <a:schemeClr val="dk1"/>
                </a:solidFill>
                <a:latin typeface="Arial"/>
                <a:ea typeface="Arial"/>
                <a:cs typeface="Arial"/>
                <a:sym typeface="Arial"/>
              </a:defRPr>
            </a:lvl2pPr>
            <a:lvl3pPr marL="1371600" marR="0" lvl="2" indent="-317500" algn="l" rtl="0">
              <a:lnSpc>
                <a:spcPct val="100000"/>
              </a:lnSpc>
              <a:spcBef>
                <a:spcPts val="600"/>
              </a:spcBef>
              <a:spcAft>
                <a:spcPts val="0"/>
              </a:spcAft>
              <a:buClr>
                <a:schemeClr val="dk2"/>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accent6"/>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Rubrik och Två innehållsdelar">
  <p:cSld name="Rubrik och Två innehållsdelar">
    <p:spTree>
      <p:nvGrpSpPr>
        <p:cNvPr id="1" name="Shape 70"/>
        <p:cNvGrpSpPr/>
        <p:nvPr/>
      </p:nvGrpSpPr>
      <p:grpSpPr>
        <a:xfrm>
          <a:off x="0" y="0"/>
          <a:ext cx="0" cy="0"/>
          <a:chOff x="0" y="0"/>
          <a:chExt cx="0" cy="0"/>
        </a:xfrm>
      </p:grpSpPr>
      <p:sp>
        <p:nvSpPr>
          <p:cNvPr id="71" name="Google Shape;71;p12"/>
          <p:cNvSpPr txBox="1">
            <a:spLocks noGrp="1"/>
          </p:cNvSpPr>
          <p:nvPr>
            <p:ph type="ftr" idx="11"/>
          </p:nvPr>
        </p:nvSpPr>
        <p:spPr>
          <a:xfrm>
            <a:off x="457200" y="4767263"/>
            <a:ext cx="2895600" cy="2739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chemeClr val="accent6"/>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2" name="Google Shape;72;p12"/>
          <p:cNvSpPr txBox="1">
            <a:spLocks noGrp="1"/>
          </p:cNvSpPr>
          <p:nvPr>
            <p:ph type="body" idx="1"/>
          </p:nvPr>
        </p:nvSpPr>
        <p:spPr>
          <a:xfrm>
            <a:off x="457200" y="1737214"/>
            <a:ext cx="4038600" cy="2953200"/>
          </a:xfrm>
          <a:prstGeom prst="rect">
            <a:avLst/>
          </a:prstGeom>
          <a:noFill/>
          <a:ln>
            <a:noFill/>
          </a:ln>
        </p:spPr>
        <p:txBody>
          <a:bodyPr spcFirstLastPara="1" wrap="square" lIns="91425" tIns="45700" rIns="91425" bIns="45700" anchor="t" anchorCtr="0"/>
          <a:lstStyle>
            <a:lvl1pPr marL="457200" marR="0" lvl="0" indent="-330200" algn="l" rtl="0">
              <a:lnSpc>
                <a:spcPct val="100000"/>
              </a:lnSpc>
              <a:spcBef>
                <a:spcPts val="6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100000"/>
              </a:lnSpc>
              <a:spcBef>
                <a:spcPts val="600"/>
              </a:spcBef>
              <a:spcAft>
                <a:spcPts val="0"/>
              </a:spcAft>
              <a:buClr>
                <a:schemeClr val="dk2"/>
              </a:buClr>
              <a:buSzPts val="1400"/>
              <a:buFont typeface="Merriweather Sans"/>
              <a:buChar char="–"/>
              <a:defRPr sz="1400" b="0" i="0" u="none" strike="noStrike" cap="none">
                <a:solidFill>
                  <a:schemeClr val="dk1"/>
                </a:solidFill>
                <a:latin typeface="Arial"/>
                <a:ea typeface="Arial"/>
                <a:cs typeface="Arial"/>
                <a:sym typeface="Arial"/>
              </a:defRPr>
            </a:lvl2pPr>
            <a:lvl3pPr marL="1371600" marR="0" lvl="2" indent="-317500" algn="l" rtl="0">
              <a:lnSpc>
                <a:spcPct val="100000"/>
              </a:lnSpc>
              <a:spcBef>
                <a:spcPts val="600"/>
              </a:spcBef>
              <a:spcAft>
                <a:spcPts val="0"/>
              </a:spcAft>
              <a:buClr>
                <a:schemeClr val="dk2"/>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accent6"/>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 name="Google Shape;73;p12"/>
          <p:cNvSpPr txBox="1">
            <a:spLocks noGrp="1"/>
          </p:cNvSpPr>
          <p:nvPr>
            <p:ph type="body" idx="2"/>
          </p:nvPr>
        </p:nvSpPr>
        <p:spPr>
          <a:xfrm>
            <a:off x="4648200" y="1737214"/>
            <a:ext cx="4038600" cy="2953200"/>
          </a:xfrm>
          <a:prstGeom prst="rect">
            <a:avLst/>
          </a:prstGeom>
          <a:noFill/>
          <a:ln>
            <a:noFill/>
          </a:ln>
        </p:spPr>
        <p:txBody>
          <a:bodyPr spcFirstLastPara="1" wrap="square" lIns="91425" tIns="45700" rIns="91425" bIns="45700" anchor="t" anchorCtr="0"/>
          <a:lstStyle>
            <a:lvl1pPr marL="457200" marR="0" lvl="0" indent="-330200" algn="l" rtl="0">
              <a:lnSpc>
                <a:spcPct val="100000"/>
              </a:lnSpc>
              <a:spcBef>
                <a:spcPts val="6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100000"/>
              </a:lnSpc>
              <a:spcBef>
                <a:spcPts val="600"/>
              </a:spcBef>
              <a:spcAft>
                <a:spcPts val="0"/>
              </a:spcAft>
              <a:buClr>
                <a:schemeClr val="dk2"/>
              </a:buClr>
              <a:buSzPts val="1400"/>
              <a:buFont typeface="Merriweather Sans"/>
              <a:buChar char="–"/>
              <a:defRPr sz="1400" b="0" i="0" u="none" strike="noStrike" cap="none">
                <a:solidFill>
                  <a:schemeClr val="dk1"/>
                </a:solidFill>
                <a:latin typeface="Arial"/>
                <a:ea typeface="Arial"/>
                <a:cs typeface="Arial"/>
                <a:sym typeface="Arial"/>
              </a:defRPr>
            </a:lvl2pPr>
            <a:lvl3pPr marL="1371600" marR="0" lvl="2" indent="-317500" algn="l" rtl="0">
              <a:lnSpc>
                <a:spcPct val="100000"/>
              </a:lnSpc>
              <a:spcBef>
                <a:spcPts val="600"/>
              </a:spcBef>
              <a:spcAft>
                <a:spcPts val="0"/>
              </a:spcAft>
              <a:buClr>
                <a:schemeClr val="dk2"/>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accent6"/>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 name="Google Shape;74;p12"/>
          <p:cNvSpPr txBox="1">
            <a:spLocks noGrp="1"/>
          </p:cNvSpPr>
          <p:nvPr>
            <p:ph type="title"/>
          </p:nvPr>
        </p:nvSpPr>
        <p:spPr>
          <a:xfrm>
            <a:off x="457200" y="1087763"/>
            <a:ext cx="8229600" cy="6018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3500"/>
              <a:buFont typeface="Arial Black"/>
              <a:buNone/>
              <a:defRPr sz="3500" b="0" i="0" u="none" strike="noStrike" cap="none">
                <a:solidFill>
                  <a:schemeClr val="dk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ld med rubrik">
  <p:cSld name="Bild med rubrik">
    <p:bg>
      <p:bgPr>
        <a:solidFill>
          <a:schemeClr val="lt1"/>
        </a:solidFill>
        <a:effectLst/>
      </p:bgPr>
    </p:bg>
    <p:spTree>
      <p:nvGrpSpPr>
        <p:cNvPr id="1" name="Shape 75"/>
        <p:cNvGrpSpPr/>
        <p:nvPr/>
      </p:nvGrpSpPr>
      <p:grpSpPr>
        <a:xfrm>
          <a:off x="0" y="0"/>
          <a:ext cx="0" cy="0"/>
          <a:chOff x="0" y="0"/>
          <a:chExt cx="0" cy="0"/>
        </a:xfrm>
      </p:grpSpPr>
      <p:sp>
        <p:nvSpPr>
          <p:cNvPr id="76" name="Google Shape;76;p13"/>
          <p:cNvSpPr>
            <a:spLocks noGrp="1"/>
          </p:cNvSpPr>
          <p:nvPr>
            <p:ph type="pic" idx="2"/>
          </p:nvPr>
        </p:nvSpPr>
        <p:spPr>
          <a:xfrm>
            <a:off x="457200" y="1689553"/>
            <a:ext cx="8229600" cy="2888400"/>
          </a:xfrm>
          <a:prstGeom prst="rect">
            <a:avLst/>
          </a:prstGeom>
          <a:noFill/>
          <a:ln>
            <a:noFill/>
          </a:ln>
        </p:spPr>
        <p:txBody>
          <a:bodyPr spcFirstLastPara="1" wrap="square" lIns="91425" tIns="45700" rIns="91425" bIns="45700" anchor="t" anchorCtr="0"/>
          <a:lstStyle>
            <a:lvl1pPr marR="0" lvl="0" algn="l" rtl="0">
              <a:lnSpc>
                <a:spcPct val="100000"/>
              </a:lnSpc>
              <a:spcBef>
                <a:spcPts val="6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2"/>
              </a:buClr>
              <a:buSzPts val="1400"/>
              <a:buFont typeface="Merriweather Sans"/>
              <a:buChar char="–"/>
              <a:defRPr sz="14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2"/>
              </a:buClr>
              <a:buSzPts val="1400"/>
              <a:buFont typeface="Arial"/>
              <a:buChar char="•"/>
              <a:defRPr sz="1400" b="0" i="0" u="none" strike="noStrike" cap="none">
                <a:solidFill>
                  <a:schemeClr val="dk1"/>
                </a:solidFill>
                <a:latin typeface="Arial"/>
                <a:ea typeface="Arial"/>
                <a:cs typeface="Arial"/>
                <a:sym typeface="Arial"/>
              </a:defRPr>
            </a:lvl3pPr>
            <a:lvl4pPr marR="0" lvl="3"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accent6"/>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7" name="Google Shape;77;p13"/>
          <p:cNvSpPr txBox="1">
            <a:spLocks noGrp="1"/>
          </p:cNvSpPr>
          <p:nvPr>
            <p:ph type="body" idx="1"/>
          </p:nvPr>
        </p:nvSpPr>
        <p:spPr>
          <a:xfrm>
            <a:off x="383414" y="4630341"/>
            <a:ext cx="8006100" cy="2739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600"/>
              </a:spcBef>
              <a:spcAft>
                <a:spcPts val="0"/>
              </a:spcAft>
              <a:buClr>
                <a:schemeClr val="dk2"/>
              </a:buClr>
              <a:buSzPts val="1100"/>
              <a:buFont typeface="Arial"/>
              <a:buNone/>
              <a:defRPr sz="11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2"/>
              </a:buClr>
              <a:buSzPts val="1600"/>
              <a:buFont typeface="Merriweather Sans"/>
              <a:buChar char="–"/>
              <a:defRPr sz="1600" b="0" i="0" u="none" strike="noStrike" cap="none">
                <a:solidFill>
                  <a:schemeClr val="dk1"/>
                </a:solidFill>
                <a:latin typeface="Arial Narrow"/>
                <a:ea typeface="Arial Narrow"/>
                <a:cs typeface="Arial Narrow"/>
                <a:sym typeface="Arial Narrow"/>
              </a:defRPr>
            </a:lvl2pPr>
            <a:lvl3pPr marL="1371600" marR="0" lvl="2" indent="-330200" algn="l" rtl="0">
              <a:lnSpc>
                <a:spcPct val="100000"/>
              </a:lnSpc>
              <a:spcBef>
                <a:spcPts val="600"/>
              </a:spcBef>
              <a:spcAft>
                <a:spcPts val="0"/>
              </a:spcAft>
              <a:buClr>
                <a:schemeClr val="dk2"/>
              </a:buClr>
              <a:buSzPts val="1600"/>
              <a:buFont typeface="Arial"/>
              <a:buChar char="•"/>
              <a:defRPr sz="1600" b="0" i="0" u="none" strike="noStrike" cap="none">
                <a:solidFill>
                  <a:schemeClr val="dk1"/>
                </a:solidFill>
                <a:latin typeface="Arial Narrow"/>
                <a:ea typeface="Arial Narrow"/>
                <a:cs typeface="Arial Narrow"/>
                <a:sym typeface="Arial Narrow"/>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Narrow"/>
                <a:ea typeface="Arial Narrow"/>
                <a:cs typeface="Arial Narrow"/>
                <a:sym typeface="Arial Narrow"/>
              </a:defRPr>
            </a:lvl4pPr>
            <a:lvl5pPr marL="2286000" marR="0" lvl="4" indent="-330200" algn="l" rtl="0">
              <a:spcBef>
                <a:spcPts val="320"/>
              </a:spcBef>
              <a:spcAft>
                <a:spcPts val="0"/>
              </a:spcAft>
              <a:buClr>
                <a:schemeClr val="accent6"/>
              </a:buClr>
              <a:buSzPts val="1600"/>
              <a:buFont typeface="Arial"/>
              <a:buChar char="•"/>
              <a:defRPr sz="1600" b="0" i="0" u="none" strike="noStrike" cap="none">
                <a:solidFill>
                  <a:schemeClr val="dk1"/>
                </a:solidFill>
                <a:latin typeface="Arial Narrow"/>
                <a:ea typeface="Arial Narrow"/>
                <a:cs typeface="Arial Narrow"/>
                <a:sym typeface="Arial Narrow"/>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8" name="Google Shape;78;p13"/>
          <p:cNvSpPr txBox="1">
            <a:spLocks noGrp="1"/>
          </p:cNvSpPr>
          <p:nvPr>
            <p:ph type="title"/>
          </p:nvPr>
        </p:nvSpPr>
        <p:spPr>
          <a:xfrm>
            <a:off x="457200" y="1087763"/>
            <a:ext cx="8229600" cy="6018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3500"/>
              <a:buFont typeface="Arial Black"/>
              <a:buNone/>
              <a:defRPr sz="3500" b="0" i="0" u="none" strike="noStrike" cap="none">
                <a:solidFill>
                  <a:schemeClr val="dk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Bild">
  <p:cSld name="3_Bild">
    <p:bg>
      <p:bgPr>
        <a:solidFill>
          <a:schemeClr val="lt1"/>
        </a:solidFill>
        <a:effectLst/>
      </p:bgPr>
    </p:bg>
    <p:spTree>
      <p:nvGrpSpPr>
        <p:cNvPr id="1" name="Shape 79"/>
        <p:cNvGrpSpPr/>
        <p:nvPr/>
      </p:nvGrpSpPr>
      <p:grpSpPr>
        <a:xfrm>
          <a:off x="0" y="0"/>
          <a:ext cx="0" cy="0"/>
          <a:chOff x="0" y="0"/>
          <a:chExt cx="0" cy="0"/>
        </a:xfrm>
      </p:grpSpPr>
      <p:sp>
        <p:nvSpPr>
          <p:cNvPr id="80" name="Google Shape;80;p14"/>
          <p:cNvSpPr>
            <a:spLocks noGrp="1"/>
          </p:cNvSpPr>
          <p:nvPr>
            <p:ph type="pic" idx="2"/>
          </p:nvPr>
        </p:nvSpPr>
        <p:spPr>
          <a:xfrm>
            <a:off x="457200" y="904549"/>
            <a:ext cx="8229600" cy="3673200"/>
          </a:xfrm>
          <a:prstGeom prst="rect">
            <a:avLst/>
          </a:prstGeom>
          <a:noFill/>
          <a:ln>
            <a:noFill/>
          </a:ln>
        </p:spPr>
        <p:txBody>
          <a:bodyPr spcFirstLastPara="1" wrap="square" lIns="91425" tIns="45700" rIns="91425" bIns="45700" anchor="t" anchorCtr="0"/>
          <a:lstStyle>
            <a:lvl1pPr marR="0" lvl="0" algn="l" rtl="0">
              <a:lnSpc>
                <a:spcPct val="100000"/>
              </a:lnSpc>
              <a:spcBef>
                <a:spcPts val="6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2"/>
              </a:buClr>
              <a:buSzPts val="1400"/>
              <a:buFont typeface="Merriweather Sans"/>
              <a:buChar char="–"/>
              <a:defRPr sz="14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2"/>
              </a:buClr>
              <a:buSzPts val="1400"/>
              <a:buFont typeface="Arial"/>
              <a:buChar char="•"/>
              <a:defRPr sz="1400" b="0" i="0" u="none" strike="noStrike" cap="none">
                <a:solidFill>
                  <a:schemeClr val="dk1"/>
                </a:solidFill>
                <a:latin typeface="Arial"/>
                <a:ea typeface="Arial"/>
                <a:cs typeface="Arial"/>
                <a:sym typeface="Arial"/>
              </a:defRPr>
            </a:lvl3pPr>
            <a:lvl4pPr marR="0" lvl="3"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accent6"/>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1" name="Google Shape;81;p14"/>
          <p:cNvSpPr txBox="1">
            <a:spLocks noGrp="1"/>
          </p:cNvSpPr>
          <p:nvPr>
            <p:ph type="body" idx="1"/>
          </p:nvPr>
        </p:nvSpPr>
        <p:spPr>
          <a:xfrm>
            <a:off x="383414" y="4630341"/>
            <a:ext cx="8006100" cy="2739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600"/>
              </a:spcBef>
              <a:spcAft>
                <a:spcPts val="0"/>
              </a:spcAft>
              <a:buClr>
                <a:schemeClr val="dk2"/>
              </a:buClr>
              <a:buSzPts val="1100"/>
              <a:buFont typeface="Arial"/>
              <a:buNone/>
              <a:defRPr sz="11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2"/>
              </a:buClr>
              <a:buSzPts val="1600"/>
              <a:buFont typeface="Merriweather Sans"/>
              <a:buChar char="–"/>
              <a:defRPr sz="1600" b="0" i="0" u="none" strike="noStrike" cap="none">
                <a:solidFill>
                  <a:schemeClr val="dk1"/>
                </a:solidFill>
                <a:latin typeface="Arial Narrow"/>
                <a:ea typeface="Arial Narrow"/>
                <a:cs typeface="Arial Narrow"/>
                <a:sym typeface="Arial Narrow"/>
              </a:defRPr>
            </a:lvl2pPr>
            <a:lvl3pPr marL="1371600" marR="0" lvl="2" indent="-330200" algn="l" rtl="0">
              <a:lnSpc>
                <a:spcPct val="100000"/>
              </a:lnSpc>
              <a:spcBef>
                <a:spcPts val="600"/>
              </a:spcBef>
              <a:spcAft>
                <a:spcPts val="0"/>
              </a:spcAft>
              <a:buClr>
                <a:schemeClr val="dk2"/>
              </a:buClr>
              <a:buSzPts val="1600"/>
              <a:buFont typeface="Arial"/>
              <a:buChar char="•"/>
              <a:defRPr sz="1600" b="0" i="0" u="none" strike="noStrike" cap="none">
                <a:solidFill>
                  <a:schemeClr val="dk1"/>
                </a:solidFill>
                <a:latin typeface="Arial Narrow"/>
                <a:ea typeface="Arial Narrow"/>
                <a:cs typeface="Arial Narrow"/>
                <a:sym typeface="Arial Narrow"/>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Narrow"/>
                <a:ea typeface="Arial Narrow"/>
                <a:cs typeface="Arial Narrow"/>
                <a:sym typeface="Arial Narrow"/>
              </a:defRPr>
            </a:lvl4pPr>
            <a:lvl5pPr marL="2286000" marR="0" lvl="4" indent="-330200" algn="l" rtl="0">
              <a:spcBef>
                <a:spcPts val="320"/>
              </a:spcBef>
              <a:spcAft>
                <a:spcPts val="0"/>
              </a:spcAft>
              <a:buClr>
                <a:schemeClr val="accent6"/>
              </a:buClr>
              <a:buSzPts val="1600"/>
              <a:buFont typeface="Arial"/>
              <a:buChar char="•"/>
              <a:defRPr sz="1600" b="0" i="0" u="none" strike="noStrike" cap="none">
                <a:solidFill>
                  <a:schemeClr val="dk1"/>
                </a:solidFill>
                <a:latin typeface="Arial Narrow"/>
                <a:ea typeface="Arial Narrow"/>
                <a:cs typeface="Arial Narrow"/>
                <a:sym typeface="Arial Narrow"/>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elbild">
  <p:cSld name="Helbild">
    <p:bg>
      <p:bgPr>
        <a:solidFill>
          <a:schemeClr val="lt1"/>
        </a:solidFill>
        <a:effectLst/>
      </p:bgPr>
    </p:bg>
    <p:spTree>
      <p:nvGrpSpPr>
        <p:cNvPr id="1" name="Shape 82"/>
        <p:cNvGrpSpPr/>
        <p:nvPr/>
      </p:nvGrpSpPr>
      <p:grpSpPr>
        <a:xfrm>
          <a:off x="0" y="0"/>
          <a:ext cx="0" cy="0"/>
          <a:chOff x="0" y="0"/>
          <a:chExt cx="0" cy="0"/>
        </a:xfrm>
      </p:grpSpPr>
      <p:sp>
        <p:nvSpPr>
          <p:cNvPr id="83" name="Google Shape;83;p15"/>
          <p:cNvSpPr>
            <a:spLocks noGrp="1"/>
          </p:cNvSpPr>
          <p:nvPr>
            <p:ph type="pic" idx="2"/>
          </p:nvPr>
        </p:nvSpPr>
        <p:spPr>
          <a:xfrm>
            <a:off x="0" y="0"/>
            <a:ext cx="9144000" cy="5143500"/>
          </a:xfrm>
          <a:prstGeom prst="rect">
            <a:avLst/>
          </a:prstGeom>
          <a:noFill/>
          <a:ln>
            <a:noFill/>
          </a:ln>
        </p:spPr>
        <p:txBody>
          <a:bodyPr spcFirstLastPara="1" wrap="square" lIns="91425" tIns="45700" rIns="91425" bIns="45700" anchor="t" anchorCtr="0"/>
          <a:lstStyle>
            <a:lvl1pPr marR="0" lvl="0" algn="l" rtl="0">
              <a:lnSpc>
                <a:spcPct val="100000"/>
              </a:lnSpc>
              <a:spcBef>
                <a:spcPts val="6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2"/>
              </a:buClr>
              <a:buSzPts val="1400"/>
              <a:buFont typeface="Merriweather Sans"/>
              <a:buChar char="–"/>
              <a:defRPr sz="14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2"/>
              </a:buClr>
              <a:buSzPts val="1400"/>
              <a:buFont typeface="Arial"/>
              <a:buChar char="•"/>
              <a:defRPr sz="1400" b="0" i="0" u="none" strike="noStrike" cap="none">
                <a:solidFill>
                  <a:schemeClr val="dk1"/>
                </a:solidFill>
                <a:latin typeface="Arial"/>
                <a:ea typeface="Arial"/>
                <a:cs typeface="Arial"/>
                <a:sym typeface="Arial"/>
              </a:defRPr>
            </a:lvl3pPr>
            <a:lvl4pPr marR="0" lvl="3"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accent6"/>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Bild">
  <p:cSld name="1_Bild">
    <p:bg>
      <p:bgPr>
        <a:solidFill>
          <a:schemeClr val="lt1"/>
        </a:solidFill>
        <a:effectLst/>
      </p:bgPr>
    </p:bg>
    <p:spTree>
      <p:nvGrpSpPr>
        <p:cNvPr id="1" name="Shape 84"/>
        <p:cNvGrpSpPr/>
        <p:nvPr/>
      </p:nvGrpSpPr>
      <p:grpSpPr>
        <a:xfrm>
          <a:off x="0" y="0"/>
          <a:ext cx="0" cy="0"/>
          <a:chOff x="0" y="0"/>
          <a:chExt cx="0" cy="0"/>
        </a:xfrm>
      </p:grpSpPr>
      <p:sp>
        <p:nvSpPr>
          <p:cNvPr id="85" name="Google Shape;85;p16"/>
          <p:cNvSpPr>
            <a:spLocks noGrp="1"/>
          </p:cNvSpPr>
          <p:nvPr>
            <p:ph type="pic" idx="2"/>
          </p:nvPr>
        </p:nvSpPr>
        <p:spPr>
          <a:xfrm>
            <a:off x="144680" y="2784999"/>
            <a:ext cx="4332300" cy="1786800"/>
          </a:xfrm>
          <a:prstGeom prst="rect">
            <a:avLst/>
          </a:prstGeom>
          <a:noFill/>
          <a:ln>
            <a:noFill/>
          </a:ln>
        </p:spPr>
        <p:txBody>
          <a:bodyPr spcFirstLastPara="1" wrap="square" lIns="91425" tIns="45700" rIns="91425" bIns="45700" anchor="t" anchorCtr="0"/>
          <a:lstStyle>
            <a:lvl1pPr marR="0" lvl="0" algn="l" rtl="0">
              <a:lnSpc>
                <a:spcPct val="100000"/>
              </a:lnSpc>
              <a:spcBef>
                <a:spcPts val="6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2"/>
              </a:buClr>
              <a:buSzPts val="1400"/>
              <a:buFont typeface="Merriweather Sans"/>
              <a:buChar char="–"/>
              <a:defRPr sz="14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2"/>
              </a:buClr>
              <a:buSzPts val="1400"/>
              <a:buFont typeface="Arial"/>
              <a:buChar char="•"/>
              <a:defRPr sz="1400" b="0" i="0" u="none" strike="noStrike" cap="none">
                <a:solidFill>
                  <a:schemeClr val="dk1"/>
                </a:solidFill>
                <a:latin typeface="Arial"/>
                <a:ea typeface="Arial"/>
                <a:cs typeface="Arial"/>
                <a:sym typeface="Arial"/>
              </a:defRPr>
            </a:lvl3pPr>
            <a:lvl4pPr marR="0" lvl="3"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accent6"/>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6" name="Google Shape;86;p16"/>
          <p:cNvSpPr>
            <a:spLocks noGrp="1"/>
          </p:cNvSpPr>
          <p:nvPr>
            <p:ph type="pic" idx="3"/>
          </p:nvPr>
        </p:nvSpPr>
        <p:spPr>
          <a:xfrm>
            <a:off x="4677999" y="2784999"/>
            <a:ext cx="4316400" cy="1786800"/>
          </a:xfrm>
          <a:prstGeom prst="rect">
            <a:avLst/>
          </a:prstGeom>
          <a:noFill/>
          <a:ln>
            <a:noFill/>
          </a:ln>
        </p:spPr>
        <p:txBody>
          <a:bodyPr spcFirstLastPara="1" wrap="square" lIns="91425" tIns="45700" rIns="91425" bIns="45700" anchor="t" anchorCtr="0"/>
          <a:lstStyle>
            <a:lvl1pPr marR="0" lvl="0" algn="l" rtl="0">
              <a:lnSpc>
                <a:spcPct val="100000"/>
              </a:lnSpc>
              <a:spcBef>
                <a:spcPts val="6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2"/>
              </a:buClr>
              <a:buSzPts val="1400"/>
              <a:buFont typeface="Merriweather Sans"/>
              <a:buChar char="–"/>
              <a:defRPr sz="14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2"/>
              </a:buClr>
              <a:buSzPts val="1400"/>
              <a:buFont typeface="Arial"/>
              <a:buChar char="•"/>
              <a:defRPr sz="1400" b="0" i="0" u="none" strike="noStrike" cap="none">
                <a:solidFill>
                  <a:schemeClr val="dk1"/>
                </a:solidFill>
                <a:latin typeface="Arial"/>
                <a:ea typeface="Arial"/>
                <a:cs typeface="Arial"/>
                <a:sym typeface="Arial"/>
              </a:defRPr>
            </a:lvl3pPr>
            <a:lvl4pPr marR="0" lvl="3"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accent6"/>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6"/>
          <p:cNvSpPr>
            <a:spLocks noGrp="1"/>
          </p:cNvSpPr>
          <p:nvPr>
            <p:ph type="pic" idx="4"/>
          </p:nvPr>
        </p:nvSpPr>
        <p:spPr>
          <a:xfrm>
            <a:off x="144680" y="868056"/>
            <a:ext cx="4332300" cy="1786800"/>
          </a:xfrm>
          <a:prstGeom prst="rect">
            <a:avLst/>
          </a:prstGeom>
          <a:noFill/>
          <a:ln>
            <a:noFill/>
          </a:ln>
        </p:spPr>
        <p:txBody>
          <a:bodyPr spcFirstLastPara="1" wrap="square" lIns="91425" tIns="45700" rIns="91425" bIns="45700" anchor="t" anchorCtr="0"/>
          <a:lstStyle>
            <a:lvl1pPr marR="0" lvl="0" algn="l" rtl="0">
              <a:lnSpc>
                <a:spcPct val="100000"/>
              </a:lnSpc>
              <a:spcBef>
                <a:spcPts val="6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2"/>
              </a:buClr>
              <a:buSzPts val="1400"/>
              <a:buFont typeface="Merriweather Sans"/>
              <a:buChar char="–"/>
              <a:defRPr sz="14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2"/>
              </a:buClr>
              <a:buSzPts val="1400"/>
              <a:buFont typeface="Arial"/>
              <a:buChar char="•"/>
              <a:defRPr sz="1400" b="0" i="0" u="none" strike="noStrike" cap="none">
                <a:solidFill>
                  <a:schemeClr val="dk1"/>
                </a:solidFill>
                <a:latin typeface="Arial"/>
                <a:ea typeface="Arial"/>
                <a:cs typeface="Arial"/>
                <a:sym typeface="Arial"/>
              </a:defRPr>
            </a:lvl3pPr>
            <a:lvl4pPr marR="0" lvl="3"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accent6"/>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16"/>
          <p:cNvSpPr>
            <a:spLocks noGrp="1"/>
          </p:cNvSpPr>
          <p:nvPr>
            <p:ph type="pic" idx="5"/>
          </p:nvPr>
        </p:nvSpPr>
        <p:spPr>
          <a:xfrm>
            <a:off x="4677999" y="868056"/>
            <a:ext cx="4316400" cy="1786800"/>
          </a:xfrm>
          <a:prstGeom prst="rect">
            <a:avLst/>
          </a:prstGeom>
          <a:noFill/>
          <a:ln>
            <a:noFill/>
          </a:ln>
        </p:spPr>
        <p:txBody>
          <a:bodyPr spcFirstLastPara="1" wrap="square" lIns="91425" tIns="45700" rIns="91425" bIns="45700" anchor="t" anchorCtr="0"/>
          <a:lstStyle>
            <a:lvl1pPr marR="0" lvl="0" algn="l" rtl="0">
              <a:lnSpc>
                <a:spcPct val="100000"/>
              </a:lnSpc>
              <a:spcBef>
                <a:spcPts val="6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2"/>
              </a:buClr>
              <a:buSzPts val="1400"/>
              <a:buFont typeface="Merriweather Sans"/>
              <a:buChar char="–"/>
              <a:defRPr sz="14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2"/>
              </a:buClr>
              <a:buSzPts val="1400"/>
              <a:buFont typeface="Arial"/>
              <a:buChar char="•"/>
              <a:defRPr sz="1400" b="0" i="0" u="none" strike="noStrike" cap="none">
                <a:solidFill>
                  <a:schemeClr val="dk1"/>
                </a:solidFill>
                <a:latin typeface="Arial"/>
                <a:ea typeface="Arial"/>
                <a:cs typeface="Arial"/>
                <a:sym typeface="Arial"/>
              </a:defRPr>
            </a:lvl3pPr>
            <a:lvl4pPr marR="0" lvl="3"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accent6"/>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9" name="Google Shape;89;p16"/>
          <p:cNvSpPr txBox="1">
            <a:spLocks noGrp="1"/>
          </p:cNvSpPr>
          <p:nvPr>
            <p:ph type="body" idx="1"/>
          </p:nvPr>
        </p:nvSpPr>
        <p:spPr>
          <a:xfrm>
            <a:off x="47267" y="4630341"/>
            <a:ext cx="8342100" cy="2739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600"/>
              </a:spcBef>
              <a:spcAft>
                <a:spcPts val="0"/>
              </a:spcAft>
              <a:buClr>
                <a:schemeClr val="dk2"/>
              </a:buClr>
              <a:buSzPts val="1600"/>
              <a:buFont typeface="Arial"/>
              <a:buNone/>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2"/>
              </a:buClr>
              <a:buSzPts val="1600"/>
              <a:buFont typeface="Merriweather Sans"/>
              <a:buChar char="–"/>
              <a:defRPr sz="1600" b="0" i="0" u="none" strike="noStrike" cap="none">
                <a:solidFill>
                  <a:schemeClr val="dk1"/>
                </a:solidFill>
                <a:latin typeface="Arial Narrow"/>
                <a:ea typeface="Arial Narrow"/>
                <a:cs typeface="Arial Narrow"/>
                <a:sym typeface="Arial Narrow"/>
              </a:defRPr>
            </a:lvl2pPr>
            <a:lvl3pPr marL="1371600" marR="0" lvl="2" indent="-330200" algn="l" rtl="0">
              <a:lnSpc>
                <a:spcPct val="100000"/>
              </a:lnSpc>
              <a:spcBef>
                <a:spcPts val="600"/>
              </a:spcBef>
              <a:spcAft>
                <a:spcPts val="0"/>
              </a:spcAft>
              <a:buClr>
                <a:schemeClr val="dk2"/>
              </a:buClr>
              <a:buSzPts val="1600"/>
              <a:buFont typeface="Arial"/>
              <a:buChar char="•"/>
              <a:defRPr sz="1600" b="0" i="0" u="none" strike="noStrike" cap="none">
                <a:solidFill>
                  <a:schemeClr val="dk1"/>
                </a:solidFill>
                <a:latin typeface="Arial Narrow"/>
                <a:ea typeface="Arial Narrow"/>
                <a:cs typeface="Arial Narrow"/>
                <a:sym typeface="Arial Narrow"/>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Narrow"/>
                <a:ea typeface="Arial Narrow"/>
                <a:cs typeface="Arial Narrow"/>
                <a:sym typeface="Arial Narrow"/>
              </a:defRPr>
            </a:lvl4pPr>
            <a:lvl5pPr marL="2286000" marR="0" lvl="4" indent="-330200" algn="l" rtl="0">
              <a:spcBef>
                <a:spcPts val="320"/>
              </a:spcBef>
              <a:spcAft>
                <a:spcPts val="0"/>
              </a:spcAft>
              <a:buClr>
                <a:schemeClr val="accent6"/>
              </a:buClr>
              <a:buSzPts val="1600"/>
              <a:buFont typeface="Arial"/>
              <a:buChar char="•"/>
              <a:defRPr sz="1600" b="0" i="0" u="none" strike="noStrike" cap="none">
                <a:solidFill>
                  <a:schemeClr val="dk1"/>
                </a:solidFill>
                <a:latin typeface="Arial Narrow"/>
                <a:ea typeface="Arial Narrow"/>
                <a:cs typeface="Arial Narrow"/>
                <a:sym typeface="Arial Narrow"/>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ellanrubrik">
  <p:cSld name="Mellanrubrik">
    <p:spTree>
      <p:nvGrpSpPr>
        <p:cNvPr id="1" name="Shape 90"/>
        <p:cNvGrpSpPr/>
        <p:nvPr/>
      </p:nvGrpSpPr>
      <p:grpSpPr>
        <a:xfrm>
          <a:off x="0" y="0"/>
          <a:ext cx="0" cy="0"/>
          <a:chOff x="0" y="0"/>
          <a:chExt cx="0" cy="0"/>
        </a:xfrm>
      </p:grpSpPr>
      <p:sp>
        <p:nvSpPr>
          <p:cNvPr id="91" name="Google Shape;91;p17"/>
          <p:cNvSpPr txBox="1">
            <a:spLocks noGrp="1"/>
          </p:cNvSpPr>
          <p:nvPr>
            <p:ph type="ftr" idx="11"/>
          </p:nvPr>
        </p:nvSpPr>
        <p:spPr>
          <a:xfrm>
            <a:off x="457200" y="4767263"/>
            <a:ext cx="2895600" cy="2739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chemeClr val="accent6"/>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2" name="Google Shape;92;p17"/>
          <p:cNvSpPr txBox="1">
            <a:spLocks noGrp="1"/>
          </p:cNvSpPr>
          <p:nvPr>
            <p:ph type="title"/>
          </p:nvPr>
        </p:nvSpPr>
        <p:spPr>
          <a:xfrm>
            <a:off x="441700" y="1720646"/>
            <a:ext cx="8229600" cy="1499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3500"/>
              <a:buFont typeface="Arial Black"/>
              <a:buNone/>
              <a:defRPr sz="3500" b="0" i="0" u="none" strike="noStrike" cap="none">
                <a:solidFill>
                  <a:schemeClr val="dk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om sida">
  <p:cSld name="Tom sida">
    <p:spTree>
      <p:nvGrpSpPr>
        <p:cNvPr id="1" name="Shape 93"/>
        <p:cNvGrpSpPr/>
        <p:nvPr/>
      </p:nvGrpSpPr>
      <p:grpSpPr>
        <a:xfrm>
          <a:off x="0" y="0"/>
          <a:ext cx="0" cy="0"/>
          <a:chOff x="0" y="0"/>
          <a:chExt cx="0" cy="0"/>
        </a:xfrm>
      </p:grpSpPr>
      <p:sp>
        <p:nvSpPr>
          <p:cNvPr id="94" name="Google Shape;94;p18"/>
          <p:cNvSpPr txBox="1">
            <a:spLocks noGrp="1"/>
          </p:cNvSpPr>
          <p:nvPr>
            <p:ph type="ftr" idx="11"/>
          </p:nvPr>
        </p:nvSpPr>
        <p:spPr>
          <a:xfrm>
            <a:off x="457200" y="4767263"/>
            <a:ext cx="2895600" cy="2739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chemeClr val="accent6"/>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Ingen logotyp">
  <p:cSld name="Ingen logotyp">
    <p:bg>
      <p:bgPr>
        <a:solidFill>
          <a:schemeClr val="lt1"/>
        </a:solidFill>
        <a:effectLst/>
      </p:bgPr>
    </p:bg>
    <p:spTree>
      <p:nvGrpSpPr>
        <p:cNvPr id="1" name="Shape 95"/>
        <p:cNvGrpSpPr/>
        <p:nvPr/>
      </p:nvGrpSpPr>
      <p:grpSpPr>
        <a:xfrm>
          <a:off x="0" y="0"/>
          <a:ext cx="0" cy="0"/>
          <a:chOff x="0" y="0"/>
          <a:chExt cx="0" cy="0"/>
        </a:xfrm>
      </p:grpSpPr>
      <p:sp>
        <p:nvSpPr>
          <p:cNvPr id="96" name="Google Shape;96;p19"/>
          <p:cNvSpPr txBox="1">
            <a:spLocks noGrp="1"/>
          </p:cNvSpPr>
          <p:nvPr>
            <p:ph type="ftr" idx="11"/>
          </p:nvPr>
        </p:nvSpPr>
        <p:spPr>
          <a:xfrm>
            <a:off x="457200" y="4767263"/>
            <a:ext cx="2895600" cy="2739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chemeClr val="accent6"/>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Rubrik och innehåll (Svart)">
  <p:cSld name="Rubrik och innehåll (Svart)">
    <p:bg>
      <p:bgPr>
        <a:solidFill>
          <a:schemeClr val="dk2"/>
        </a:solidFill>
        <a:effectLst/>
      </p:bgPr>
    </p:bg>
    <p:spTree>
      <p:nvGrpSpPr>
        <p:cNvPr id="1" name="Shape 97"/>
        <p:cNvGrpSpPr/>
        <p:nvPr/>
      </p:nvGrpSpPr>
      <p:grpSpPr>
        <a:xfrm>
          <a:off x="0" y="0"/>
          <a:ext cx="0" cy="0"/>
          <a:chOff x="0" y="0"/>
          <a:chExt cx="0" cy="0"/>
        </a:xfrm>
      </p:grpSpPr>
      <p:sp>
        <p:nvSpPr>
          <p:cNvPr id="98" name="Google Shape;98;p20"/>
          <p:cNvSpPr txBox="1">
            <a:spLocks noGrp="1"/>
          </p:cNvSpPr>
          <p:nvPr>
            <p:ph type="ftr" idx="11"/>
          </p:nvPr>
        </p:nvSpPr>
        <p:spPr>
          <a:xfrm>
            <a:off x="457200" y="4767263"/>
            <a:ext cx="2895600" cy="2739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chemeClr val="accent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99" name="Google Shape;99;p20"/>
          <p:cNvSpPr txBox="1">
            <a:spLocks noGrp="1"/>
          </p:cNvSpPr>
          <p:nvPr>
            <p:ph type="title"/>
          </p:nvPr>
        </p:nvSpPr>
        <p:spPr>
          <a:xfrm>
            <a:off x="457200" y="1087763"/>
            <a:ext cx="8229600" cy="6018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3500"/>
              <a:buFont typeface="Arial Black"/>
              <a:buNone/>
              <a:defRPr sz="35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0" name="Google Shape;100;p20"/>
          <p:cNvSpPr txBox="1">
            <a:spLocks noGrp="1"/>
          </p:cNvSpPr>
          <p:nvPr>
            <p:ph type="body" idx="1"/>
          </p:nvPr>
        </p:nvSpPr>
        <p:spPr>
          <a:xfrm>
            <a:off x="457200" y="1689554"/>
            <a:ext cx="8229600" cy="2905200"/>
          </a:xfrm>
          <a:prstGeom prst="rect">
            <a:avLst/>
          </a:prstGeom>
          <a:noFill/>
          <a:ln>
            <a:noFill/>
          </a:ln>
        </p:spPr>
        <p:txBody>
          <a:bodyPr spcFirstLastPara="1" wrap="square" lIns="91425" tIns="45700" rIns="91425" bIns="45700" anchor="t" anchorCtr="0"/>
          <a:lstStyle>
            <a:lvl1pPr marL="457200" marR="0" lvl="0" indent="-330200" algn="l" rtl="0">
              <a:lnSpc>
                <a:spcPct val="100000"/>
              </a:lnSpc>
              <a:spcBef>
                <a:spcPts val="600"/>
              </a:spcBef>
              <a:spcAft>
                <a:spcPts val="0"/>
              </a:spcAft>
              <a:buClr>
                <a:schemeClr val="lt2"/>
              </a:buClr>
              <a:buSzPts val="1600"/>
              <a:buFont typeface="Arial"/>
              <a:buChar char="•"/>
              <a:defRPr sz="1600" b="0" i="0" u="none" strike="noStrike" cap="none">
                <a:solidFill>
                  <a:schemeClr val="lt1"/>
                </a:solidFill>
                <a:latin typeface="Arial"/>
                <a:ea typeface="Arial"/>
                <a:cs typeface="Arial"/>
                <a:sym typeface="Arial"/>
              </a:defRPr>
            </a:lvl1pPr>
            <a:lvl2pPr marL="914400" marR="0" lvl="1" indent="-317500" algn="l" rtl="0">
              <a:lnSpc>
                <a:spcPct val="100000"/>
              </a:lnSpc>
              <a:spcBef>
                <a:spcPts val="600"/>
              </a:spcBef>
              <a:spcAft>
                <a:spcPts val="0"/>
              </a:spcAft>
              <a:buClr>
                <a:schemeClr val="lt2"/>
              </a:buClr>
              <a:buSzPts val="1400"/>
              <a:buFont typeface="Merriweather Sans"/>
              <a:buChar char="–"/>
              <a:defRPr sz="1400" b="0" i="0" u="none" strike="noStrike" cap="none">
                <a:solidFill>
                  <a:schemeClr val="lt1"/>
                </a:solidFill>
                <a:latin typeface="Arial"/>
                <a:ea typeface="Arial"/>
                <a:cs typeface="Arial"/>
                <a:sym typeface="Arial"/>
              </a:defRPr>
            </a:lvl2pPr>
            <a:lvl3pPr marL="1371600" marR="0" lvl="2" indent="-317500" algn="l" rtl="0">
              <a:lnSpc>
                <a:spcPct val="100000"/>
              </a:lnSpc>
              <a:spcBef>
                <a:spcPts val="600"/>
              </a:spcBef>
              <a:spcAft>
                <a:spcPts val="0"/>
              </a:spcAft>
              <a:buClr>
                <a:schemeClr val="lt2"/>
              </a:buClr>
              <a:buSzPts val="1400"/>
              <a:buFont typeface="Arial"/>
              <a:buChar char="•"/>
              <a:defRPr sz="1400" b="0" i="0" u="none" strike="noStrike" cap="none">
                <a:solidFill>
                  <a:schemeClr val="lt1"/>
                </a:solidFill>
                <a:latin typeface="Arial"/>
                <a:ea typeface="Arial"/>
                <a:cs typeface="Arial"/>
                <a:sym typeface="Arial"/>
              </a:defRPr>
            </a:lvl3pPr>
            <a:lvl4pPr marL="1828800" marR="0" lvl="3" indent="-317500" algn="l" rtl="0">
              <a:spcBef>
                <a:spcPts val="28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accent6"/>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pic>
        <p:nvPicPr>
          <p:cNvPr id="101" name="Google Shape;101;p20" descr="slu_logo_vit.eps"/>
          <p:cNvPicPr preferRelativeResize="0"/>
          <p:nvPr/>
        </p:nvPicPr>
        <p:blipFill rotWithShape="1">
          <a:blip r:embed="rId2">
            <a:alphaModFix/>
          </a:blip>
          <a:srcRect/>
          <a:stretch/>
        </p:blipFill>
        <p:spPr>
          <a:xfrm>
            <a:off x="1" y="-1"/>
            <a:ext cx="706013" cy="70601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ög Rubrik (endast 1 rad) och innehåll" type="obj">
  <p:cSld name="OBJECT">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457200" y="727380"/>
            <a:ext cx="8229600" cy="6018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3500"/>
              <a:buFont typeface="Arial Black"/>
              <a:buNone/>
              <a:defRPr sz="3500" b="0" i="0" u="none" strike="noStrike" cap="none">
                <a:solidFill>
                  <a:schemeClr val="dk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Google Shape;18;p3"/>
          <p:cNvSpPr txBox="1">
            <a:spLocks noGrp="1"/>
          </p:cNvSpPr>
          <p:nvPr>
            <p:ph type="body" idx="1"/>
          </p:nvPr>
        </p:nvSpPr>
        <p:spPr>
          <a:xfrm>
            <a:off x="457200" y="1329172"/>
            <a:ext cx="8229600" cy="3265500"/>
          </a:xfrm>
          <a:prstGeom prst="rect">
            <a:avLst/>
          </a:prstGeom>
          <a:noFill/>
          <a:ln>
            <a:noFill/>
          </a:ln>
        </p:spPr>
        <p:txBody>
          <a:bodyPr spcFirstLastPara="1" wrap="square" lIns="91425" tIns="45700" rIns="91425" bIns="45700" anchor="t" anchorCtr="0"/>
          <a:lstStyle>
            <a:lvl1pPr marL="457200" marR="0" lvl="0" indent="-330200" algn="l" rtl="0">
              <a:lnSpc>
                <a:spcPct val="100000"/>
              </a:lnSpc>
              <a:spcBef>
                <a:spcPts val="6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100000"/>
              </a:lnSpc>
              <a:spcBef>
                <a:spcPts val="600"/>
              </a:spcBef>
              <a:spcAft>
                <a:spcPts val="0"/>
              </a:spcAft>
              <a:buClr>
                <a:schemeClr val="dk2"/>
              </a:buClr>
              <a:buSzPts val="1400"/>
              <a:buFont typeface="Merriweather Sans"/>
              <a:buChar char="–"/>
              <a:defRPr sz="1400" b="0" i="0" u="none" strike="noStrike" cap="none">
                <a:solidFill>
                  <a:schemeClr val="dk1"/>
                </a:solidFill>
                <a:latin typeface="Arial"/>
                <a:ea typeface="Arial"/>
                <a:cs typeface="Arial"/>
                <a:sym typeface="Arial"/>
              </a:defRPr>
            </a:lvl2pPr>
            <a:lvl3pPr marL="1371600" marR="0" lvl="2" indent="-317500" algn="l" rtl="0">
              <a:lnSpc>
                <a:spcPct val="100000"/>
              </a:lnSpc>
              <a:spcBef>
                <a:spcPts val="600"/>
              </a:spcBef>
              <a:spcAft>
                <a:spcPts val="0"/>
              </a:spcAft>
              <a:buClr>
                <a:schemeClr val="dk2"/>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accent6"/>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9" name="Google Shape;19;p3"/>
          <p:cNvSpPr txBox="1">
            <a:spLocks noGrp="1"/>
          </p:cNvSpPr>
          <p:nvPr>
            <p:ph type="ftr" idx="11"/>
          </p:nvPr>
        </p:nvSpPr>
        <p:spPr>
          <a:xfrm>
            <a:off x="457200" y="4767263"/>
            <a:ext cx="2895600" cy="2739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chemeClr val="accent6"/>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Hög Rubrik (endast 1 rad) och innehåll (Svart)">
  <p:cSld name="Hög Rubrik (endast 1 rad) och innehåll (Svart)">
    <p:bg>
      <p:bgPr>
        <a:solidFill>
          <a:schemeClr val="dk2"/>
        </a:solidFill>
        <a:effectLst/>
      </p:bgPr>
    </p:bg>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457200" y="727380"/>
            <a:ext cx="8229600" cy="6018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3500"/>
              <a:buFont typeface="Arial Black"/>
              <a:buNone/>
              <a:defRPr sz="35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4" name="Google Shape;104;p21"/>
          <p:cNvSpPr txBox="1">
            <a:spLocks noGrp="1"/>
          </p:cNvSpPr>
          <p:nvPr>
            <p:ph type="body" idx="1"/>
          </p:nvPr>
        </p:nvSpPr>
        <p:spPr>
          <a:xfrm>
            <a:off x="457200" y="1329172"/>
            <a:ext cx="8229600" cy="3265500"/>
          </a:xfrm>
          <a:prstGeom prst="rect">
            <a:avLst/>
          </a:prstGeom>
          <a:noFill/>
          <a:ln>
            <a:noFill/>
          </a:ln>
        </p:spPr>
        <p:txBody>
          <a:bodyPr spcFirstLastPara="1" wrap="square" lIns="91425" tIns="45700" rIns="91425" bIns="45700" anchor="t" anchorCtr="0"/>
          <a:lstStyle>
            <a:lvl1pPr marL="457200" marR="0" lvl="0" indent="-330200" algn="l" rtl="0">
              <a:lnSpc>
                <a:spcPct val="100000"/>
              </a:lnSpc>
              <a:spcBef>
                <a:spcPts val="600"/>
              </a:spcBef>
              <a:spcAft>
                <a:spcPts val="0"/>
              </a:spcAft>
              <a:buClr>
                <a:schemeClr val="lt2"/>
              </a:buClr>
              <a:buSzPts val="1600"/>
              <a:buFont typeface="Arial"/>
              <a:buChar char="•"/>
              <a:defRPr sz="1600" b="0" i="0" u="none" strike="noStrike" cap="none">
                <a:solidFill>
                  <a:schemeClr val="lt1"/>
                </a:solidFill>
                <a:latin typeface="Arial"/>
                <a:ea typeface="Arial"/>
                <a:cs typeface="Arial"/>
                <a:sym typeface="Arial"/>
              </a:defRPr>
            </a:lvl1pPr>
            <a:lvl2pPr marL="914400" marR="0" lvl="1" indent="-317500" algn="l" rtl="0">
              <a:lnSpc>
                <a:spcPct val="100000"/>
              </a:lnSpc>
              <a:spcBef>
                <a:spcPts val="600"/>
              </a:spcBef>
              <a:spcAft>
                <a:spcPts val="0"/>
              </a:spcAft>
              <a:buClr>
                <a:schemeClr val="lt2"/>
              </a:buClr>
              <a:buSzPts val="1400"/>
              <a:buFont typeface="Merriweather Sans"/>
              <a:buChar char="–"/>
              <a:defRPr sz="1400" b="0" i="0" u="none" strike="noStrike" cap="none">
                <a:solidFill>
                  <a:schemeClr val="lt1"/>
                </a:solidFill>
                <a:latin typeface="Arial"/>
                <a:ea typeface="Arial"/>
                <a:cs typeface="Arial"/>
                <a:sym typeface="Arial"/>
              </a:defRPr>
            </a:lvl2pPr>
            <a:lvl3pPr marL="1371600" marR="0" lvl="2" indent="-317500" algn="l" rtl="0">
              <a:lnSpc>
                <a:spcPct val="100000"/>
              </a:lnSpc>
              <a:spcBef>
                <a:spcPts val="600"/>
              </a:spcBef>
              <a:spcAft>
                <a:spcPts val="0"/>
              </a:spcAft>
              <a:buClr>
                <a:schemeClr val="lt2"/>
              </a:buClr>
              <a:buSzPts val="1400"/>
              <a:buFont typeface="Arial"/>
              <a:buChar char="•"/>
              <a:defRPr sz="1400" b="0" i="0" u="none" strike="noStrike" cap="none">
                <a:solidFill>
                  <a:schemeClr val="lt1"/>
                </a:solidFill>
                <a:latin typeface="Arial"/>
                <a:ea typeface="Arial"/>
                <a:cs typeface="Arial"/>
                <a:sym typeface="Arial"/>
              </a:defRPr>
            </a:lvl3pPr>
            <a:lvl4pPr marL="1828800" marR="0" lvl="3" indent="-317500" algn="l" rtl="0">
              <a:spcBef>
                <a:spcPts val="28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accent6"/>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105" name="Google Shape;105;p21"/>
          <p:cNvSpPr txBox="1">
            <a:spLocks noGrp="1"/>
          </p:cNvSpPr>
          <p:nvPr>
            <p:ph type="ftr" idx="11"/>
          </p:nvPr>
        </p:nvSpPr>
        <p:spPr>
          <a:xfrm>
            <a:off x="457200" y="4767263"/>
            <a:ext cx="2895600" cy="2739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chemeClr val="accent6"/>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pic>
        <p:nvPicPr>
          <p:cNvPr id="106" name="Google Shape;106;p21" descr="slu_logo_vit.eps"/>
          <p:cNvPicPr preferRelativeResize="0"/>
          <p:nvPr/>
        </p:nvPicPr>
        <p:blipFill rotWithShape="1">
          <a:blip r:embed="rId2">
            <a:alphaModFix/>
          </a:blip>
          <a:srcRect/>
          <a:stretch/>
        </p:blipFill>
        <p:spPr>
          <a:xfrm>
            <a:off x="1" y="-1"/>
            <a:ext cx="706013" cy="70601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Hög Rubrik (endast 1 rad) och 2 innehåll (Svart)">
  <p:cSld name="Hög Rubrik (endast 1 rad) och 2 innehåll (Svart)">
    <p:bg>
      <p:bgPr>
        <a:solidFill>
          <a:schemeClr val="dk2"/>
        </a:solidFill>
        <a:effectLst/>
      </p:bgPr>
    </p:bg>
    <p:spTree>
      <p:nvGrpSpPr>
        <p:cNvPr id="1" name="Shape 107"/>
        <p:cNvGrpSpPr/>
        <p:nvPr/>
      </p:nvGrpSpPr>
      <p:grpSpPr>
        <a:xfrm>
          <a:off x="0" y="0"/>
          <a:ext cx="0" cy="0"/>
          <a:chOff x="0" y="0"/>
          <a:chExt cx="0" cy="0"/>
        </a:xfrm>
      </p:grpSpPr>
      <p:sp>
        <p:nvSpPr>
          <p:cNvPr id="108" name="Google Shape;108;p22"/>
          <p:cNvSpPr txBox="1">
            <a:spLocks noGrp="1"/>
          </p:cNvSpPr>
          <p:nvPr>
            <p:ph type="ftr" idx="11"/>
          </p:nvPr>
        </p:nvSpPr>
        <p:spPr>
          <a:xfrm>
            <a:off x="457200" y="4767263"/>
            <a:ext cx="2895600" cy="2739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chemeClr val="accent6"/>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09" name="Google Shape;109;p22"/>
          <p:cNvSpPr txBox="1">
            <a:spLocks noGrp="1"/>
          </p:cNvSpPr>
          <p:nvPr>
            <p:ph type="title"/>
          </p:nvPr>
        </p:nvSpPr>
        <p:spPr>
          <a:xfrm>
            <a:off x="457200" y="727380"/>
            <a:ext cx="8229600" cy="6018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3500"/>
              <a:buFont typeface="Arial Black"/>
              <a:buNone/>
              <a:defRPr sz="35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0" name="Google Shape;110;p22"/>
          <p:cNvSpPr txBox="1">
            <a:spLocks noGrp="1"/>
          </p:cNvSpPr>
          <p:nvPr>
            <p:ph type="body" idx="1"/>
          </p:nvPr>
        </p:nvSpPr>
        <p:spPr>
          <a:xfrm>
            <a:off x="457200" y="1383618"/>
            <a:ext cx="4042800" cy="3306900"/>
          </a:xfrm>
          <a:prstGeom prst="rect">
            <a:avLst/>
          </a:prstGeom>
          <a:noFill/>
          <a:ln>
            <a:noFill/>
          </a:ln>
        </p:spPr>
        <p:txBody>
          <a:bodyPr spcFirstLastPara="1" wrap="square" lIns="91425" tIns="45700" rIns="91425" bIns="45700" anchor="t" anchorCtr="0"/>
          <a:lstStyle>
            <a:lvl1pPr marL="457200" marR="0" lvl="0" indent="-330200" algn="l" rtl="0">
              <a:lnSpc>
                <a:spcPct val="100000"/>
              </a:lnSpc>
              <a:spcBef>
                <a:spcPts val="600"/>
              </a:spcBef>
              <a:spcAft>
                <a:spcPts val="0"/>
              </a:spcAft>
              <a:buClr>
                <a:schemeClr val="lt2"/>
              </a:buClr>
              <a:buSzPts val="1600"/>
              <a:buFont typeface="Arial"/>
              <a:buChar char="•"/>
              <a:defRPr sz="1600" b="0" i="0" u="none" strike="noStrike" cap="none">
                <a:solidFill>
                  <a:schemeClr val="lt1"/>
                </a:solidFill>
                <a:latin typeface="Arial"/>
                <a:ea typeface="Arial"/>
                <a:cs typeface="Arial"/>
                <a:sym typeface="Arial"/>
              </a:defRPr>
            </a:lvl1pPr>
            <a:lvl2pPr marL="914400" marR="0" lvl="1" indent="-317500" algn="l" rtl="0">
              <a:lnSpc>
                <a:spcPct val="100000"/>
              </a:lnSpc>
              <a:spcBef>
                <a:spcPts val="600"/>
              </a:spcBef>
              <a:spcAft>
                <a:spcPts val="0"/>
              </a:spcAft>
              <a:buClr>
                <a:schemeClr val="lt2"/>
              </a:buClr>
              <a:buSzPts val="1400"/>
              <a:buFont typeface="Merriweather Sans"/>
              <a:buChar char="–"/>
              <a:defRPr sz="1400" b="0" i="0" u="none" strike="noStrike" cap="none">
                <a:solidFill>
                  <a:schemeClr val="lt1"/>
                </a:solidFill>
                <a:latin typeface="Arial"/>
                <a:ea typeface="Arial"/>
                <a:cs typeface="Arial"/>
                <a:sym typeface="Arial"/>
              </a:defRPr>
            </a:lvl2pPr>
            <a:lvl3pPr marL="1371600" marR="0" lvl="2" indent="-317500" algn="l" rtl="0">
              <a:lnSpc>
                <a:spcPct val="100000"/>
              </a:lnSpc>
              <a:spcBef>
                <a:spcPts val="600"/>
              </a:spcBef>
              <a:spcAft>
                <a:spcPts val="0"/>
              </a:spcAft>
              <a:buClr>
                <a:schemeClr val="lt2"/>
              </a:buClr>
              <a:buSzPts val="1400"/>
              <a:buFont typeface="Arial"/>
              <a:buChar char="•"/>
              <a:defRPr sz="1400" b="0" i="0" u="none" strike="noStrike" cap="none">
                <a:solidFill>
                  <a:schemeClr val="lt1"/>
                </a:solidFill>
                <a:latin typeface="Arial"/>
                <a:ea typeface="Arial"/>
                <a:cs typeface="Arial"/>
                <a:sym typeface="Arial"/>
              </a:defRPr>
            </a:lvl3pPr>
            <a:lvl4pPr marL="1828800" marR="0" lvl="3" indent="-317500" algn="l" rtl="0">
              <a:spcBef>
                <a:spcPts val="28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accent6"/>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111" name="Google Shape;111;p22"/>
          <p:cNvSpPr txBox="1">
            <a:spLocks noGrp="1"/>
          </p:cNvSpPr>
          <p:nvPr>
            <p:ph type="body" idx="2"/>
          </p:nvPr>
        </p:nvSpPr>
        <p:spPr>
          <a:xfrm>
            <a:off x="4648200" y="1383618"/>
            <a:ext cx="4042800" cy="3306900"/>
          </a:xfrm>
          <a:prstGeom prst="rect">
            <a:avLst/>
          </a:prstGeom>
          <a:noFill/>
          <a:ln>
            <a:noFill/>
          </a:ln>
        </p:spPr>
        <p:txBody>
          <a:bodyPr spcFirstLastPara="1" wrap="square" lIns="91425" tIns="45700" rIns="91425" bIns="45700" anchor="t" anchorCtr="0"/>
          <a:lstStyle>
            <a:lvl1pPr marL="457200" marR="0" lvl="0" indent="-330200" algn="l" rtl="0">
              <a:lnSpc>
                <a:spcPct val="100000"/>
              </a:lnSpc>
              <a:spcBef>
                <a:spcPts val="600"/>
              </a:spcBef>
              <a:spcAft>
                <a:spcPts val="0"/>
              </a:spcAft>
              <a:buClr>
                <a:schemeClr val="lt2"/>
              </a:buClr>
              <a:buSzPts val="1600"/>
              <a:buFont typeface="Arial"/>
              <a:buChar char="•"/>
              <a:defRPr sz="1600" b="0" i="0" u="none" strike="noStrike" cap="none">
                <a:solidFill>
                  <a:schemeClr val="lt1"/>
                </a:solidFill>
                <a:latin typeface="Arial"/>
                <a:ea typeface="Arial"/>
                <a:cs typeface="Arial"/>
                <a:sym typeface="Arial"/>
              </a:defRPr>
            </a:lvl1pPr>
            <a:lvl2pPr marL="914400" marR="0" lvl="1" indent="-317500" algn="l" rtl="0">
              <a:lnSpc>
                <a:spcPct val="100000"/>
              </a:lnSpc>
              <a:spcBef>
                <a:spcPts val="600"/>
              </a:spcBef>
              <a:spcAft>
                <a:spcPts val="0"/>
              </a:spcAft>
              <a:buClr>
                <a:schemeClr val="lt2"/>
              </a:buClr>
              <a:buSzPts val="1400"/>
              <a:buFont typeface="Merriweather Sans"/>
              <a:buChar char="–"/>
              <a:defRPr sz="1400" b="0" i="0" u="none" strike="noStrike" cap="none">
                <a:solidFill>
                  <a:schemeClr val="lt1"/>
                </a:solidFill>
                <a:latin typeface="Arial"/>
                <a:ea typeface="Arial"/>
                <a:cs typeface="Arial"/>
                <a:sym typeface="Arial"/>
              </a:defRPr>
            </a:lvl2pPr>
            <a:lvl3pPr marL="1371600" marR="0" lvl="2" indent="-317500" algn="l" rtl="0">
              <a:lnSpc>
                <a:spcPct val="100000"/>
              </a:lnSpc>
              <a:spcBef>
                <a:spcPts val="600"/>
              </a:spcBef>
              <a:spcAft>
                <a:spcPts val="0"/>
              </a:spcAft>
              <a:buClr>
                <a:schemeClr val="lt2"/>
              </a:buClr>
              <a:buSzPts val="1400"/>
              <a:buFont typeface="Arial"/>
              <a:buChar char="•"/>
              <a:defRPr sz="1400" b="0" i="0" u="none" strike="noStrike" cap="none">
                <a:solidFill>
                  <a:schemeClr val="lt1"/>
                </a:solidFill>
                <a:latin typeface="Arial"/>
                <a:ea typeface="Arial"/>
                <a:cs typeface="Arial"/>
                <a:sym typeface="Arial"/>
              </a:defRPr>
            </a:lvl3pPr>
            <a:lvl4pPr marL="1828800" marR="0" lvl="3" indent="-317500" algn="l" rtl="0">
              <a:spcBef>
                <a:spcPts val="28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accent6"/>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pic>
        <p:nvPicPr>
          <p:cNvPr id="112" name="Google Shape;112;p22" descr="slu_logo_vit.eps"/>
          <p:cNvPicPr preferRelativeResize="0"/>
          <p:nvPr/>
        </p:nvPicPr>
        <p:blipFill rotWithShape="1">
          <a:blip r:embed="rId2">
            <a:alphaModFix/>
          </a:blip>
          <a:srcRect/>
          <a:stretch/>
        </p:blipFill>
        <p:spPr>
          <a:xfrm>
            <a:off x="1" y="-1"/>
            <a:ext cx="706013" cy="70601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Rubrik och två innehållsdelar (Svart)">
  <p:cSld name="Rubrik och två innehållsdelar (Svart)">
    <p:bg>
      <p:bgPr>
        <a:solidFill>
          <a:schemeClr val="dk2"/>
        </a:solidFill>
        <a:effectLst/>
      </p:bgPr>
    </p:bg>
    <p:spTree>
      <p:nvGrpSpPr>
        <p:cNvPr id="1" name="Shape 113"/>
        <p:cNvGrpSpPr/>
        <p:nvPr/>
      </p:nvGrpSpPr>
      <p:grpSpPr>
        <a:xfrm>
          <a:off x="0" y="0"/>
          <a:ext cx="0" cy="0"/>
          <a:chOff x="0" y="0"/>
          <a:chExt cx="0" cy="0"/>
        </a:xfrm>
      </p:grpSpPr>
      <p:sp>
        <p:nvSpPr>
          <p:cNvPr id="114" name="Google Shape;114;p23"/>
          <p:cNvSpPr txBox="1">
            <a:spLocks noGrp="1"/>
          </p:cNvSpPr>
          <p:nvPr>
            <p:ph type="ftr" idx="11"/>
          </p:nvPr>
        </p:nvSpPr>
        <p:spPr>
          <a:xfrm>
            <a:off x="457200" y="4767263"/>
            <a:ext cx="2895600" cy="2739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rgbClr val="E0DDD7"/>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15" name="Google Shape;115;p23"/>
          <p:cNvSpPr txBox="1">
            <a:spLocks noGrp="1"/>
          </p:cNvSpPr>
          <p:nvPr>
            <p:ph type="body" idx="1"/>
          </p:nvPr>
        </p:nvSpPr>
        <p:spPr>
          <a:xfrm>
            <a:off x="457200" y="1737214"/>
            <a:ext cx="4038600" cy="2953200"/>
          </a:xfrm>
          <a:prstGeom prst="rect">
            <a:avLst/>
          </a:prstGeom>
          <a:noFill/>
          <a:ln>
            <a:noFill/>
          </a:ln>
        </p:spPr>
        <p:txBody>
          <a:bodyPr spcFirstLastPara="1" wrap="square" lIns="91425" tIns="45700" rIns="91425" bIns="45700" anchor="t" anchorCtr="0"/>
          <a:lstStyle>
            <a:lvl1pPr marL="457200" marR="0" lvl="0" indent="-330200" algn="l" rtl="0">
              <a:lnSpc>
                <a:spcPct val="100000"/>
              </a:lnSpc>
              <a:spcBef>
                <a:spcPts val="600"/>
              </a:spcBef>
              <a:spcAft>
                <a:spcPts val="0"/>
              </a:spcAft>
              <a:buClr>
                <a:schemeClr val="lt2"/>
              </a:buClr>
              <a:buSzPts val="1600"/>
              <a:buFont typeface="Arial"/>
              <a:buChar char="•"/>
              <a:defRPr sz="1600" b="0" i="0" u="none" strike="noStrike" cap="none">
                <a:solidFill>
                  <a:schemeClr val="lt1"/>
                </a:solidFill>
                <a:latin typeface="Arial"/>
                <a:ea typeface="Arial"/>
                <a:cs typeface="Arial"/>
                <a:sym typeface="Arial"/>
              </a:defRPr>
            </a:lvl1pPr>
            <a:lvl2pPr marL="914400" marR="0" lvl="1" indent="-317500" algn="l" rtl="0">
              <a:lnSpc>
                <a:spcPct val="100000"/>
              </a:lnSpc>
              <a:spcBef>
                <a:spcPts val="600"/>
              </a:spcBef>
              <a:spcAft>
                <a:spcPts val="0"/>
              </a:spcAft>
              <a:buClr>
                <a:schemeClr val="lt2"/>
              </a:buClr>
              <a:buSzPts val="1400"/>
              <a:buFont typeface="Merriweather Sans"/>
              <a:buChar char="–"/>
              <a:defRPr sz="1400" b="0" i="0" u="none" strike="noStrike" cap="none">
                <a:solidFill>
                  <a:schemeClr val="lt1"/>
                </a:solidFill>
                <a:latin typeface="Arial"/>
                <a:ea typeface="Arial"/>
                <a:cs typeface="Arial"/>
                <a:sym typeface="Arial"/>
              </a:defRPr>
            </a:lvl2pPr>
            <a:lvl3pPr marL="1371600" marR="0" lvl="2" indent="-317500" algn="l" rtl="0">
              <a:lnSpc>
                <a:spcPct val="100000"/>
              </a:lnSpc>
              <a:spcBef>
                <a:spcPts val="600"/>
              </a:spcBef>
              <a:spcAft>
                <a:spcPts val="0"/>
              </a:spcAft>
              <a:buClr>
                <a:schemeClr val="lt2"/>
              </a:buClr>
              <a:buSzPts val="1400"/>
              <a:buFont typeface="Arial"/>
              <a:buChar char="•"/>
              <a:defRPr sz="1400" b="0" i="0" u="none" strike="noStrike" cap="none">
                <a:solidFill>
                  <a:schemeClr val="lt1"/>
                </a:solidFill>
                <a:latin typeface="Arial"/>
                <a:ea typeface="Arial"/>
                <a:cs typeface="Arial"/>
                <a:sym typeface="Arial"/>
              </a:defRPr>
            </a:lvl3pPr>
            <a:lvl4pPr marL="1828800" marR="0" lvl="3" indent="-317500" algn="l" rtl="0">
              <a:spcBef>
                <a:spcPts val="28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accent6"/>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116" name="Google Shape;116;p23"/>
          <p:cNvSpPr txBox="1">
            <a:spLocks noGrp="1"/>
          </p:cNvSpPr>
          <p:nvPr>
            <p:ph type="body" idx="2"/>
          </p:nvPr>
        </p:nvSpPr>
        <p:spPr>
          <a:xfrm>
            <a:off x="4648200" y="1737214"/>
            <a:ext cx="4038600" cy="2953200"/>
          </a:xfrm>
          <a:prstGeom prst="rect">
            <a:avLst/>
          </a:prstGeom>
          <a:noFill/>
          <a:ln>
            <a:noFill/>
          </a:ln>
        </p:spPr>
        <p:txBody>
          <a:bodyPr spcFirstLastPara="1" wrap="square" lIns="91425" tIns="45700" rIns="91425" bIns="45700" anchor="t" anchorCtr="0"/>
          <a:lstStyle>
            <a:lvl1pPr marL="457200" marR="0" lvl="0" indent="-330200" algn="l" rtl="0">
              <a:lnSpc>
                <a:spcPct val="100000"/>
              </a:lnSpc>
              <a:spcBef>
                <a:spcPts val="600"/>
              </a:spcBef>
              <a:spcAft>
                <a:spcPts val="0"/>
              </a:spcAft>
              <a:buClr>
                <a:schemeClr val="lt2"/>
              </a:buClr>
              <a:buSzPts val="1600"/>
              <a:buFont typeface="Arial"/>
              <a:buChar char="•"/>
              <a:defRPr sz="1600" b="0" i="0" u="none" strike="noStrike" cap="none">
                <a:solidFill>
                  <a:schemeClr val="lt1"/>
                </a:solidFill>
                <a:latin typeface="Arial"/>
                <a:ea typeface="Arial"/>
                <a:cs typeface="Arial"/>
                <a:sym typeface="Arial"/>
              </a:defRPr>
            </a:lvl1pPr>
            <a:lvl2pPr marL="914400" marR="0" lvl="1" indent="-317500" algn="l" rtl="0">
              <a:lnSpc>
                <a:spcPct val="100000"/>
              </a:lnSpc>
              <a:spcBef>
                <a:spcPts val="600"/>
              </a:spcBef>
              <a:spcAft>
                <a:spcPts val="0"/>
              </a:spcAft>
              <a:buClr>
                <a:schemeClr val="lt2"/>
              </a:buClr>
              <a:buSzPts val="1400"/>
              <a:buFont typeface="Merriweather Sans"/>
              <a:buChar char="–"/>
              <a:defRPr sz="1400" b="0" i="0" u="none" strike="noStrike" cap="none">
                <a:solidFill>
                  <a:schemeClr val="lt1"/>
                </a:solidFill>
                <a:latin typeface="Arial"/>
                <a:ea typeface="Arial"/>
                <a:cs typeface="Arial"/>
                <a:sym typeface="Arial"/>
              </a:defRPr>
            </a:lvl2pPr>
            <a:lvl3pPr marL="1371600" marR="0" lvl="2" indent="-317500" algn="l" rtl="0">
              <a:lnSpc>
                <a:spcPct val="100000"/>
              </a:lnSpc>
              <a:spcBef>
                <a:spcPts val="600"/>
              </a:spcBef>
              <a:spcAft>
                <a:spcPts val="0"/>
              </a:spcAft>
              <a:buClr>
                <a:schemeClr val="lt2"/>
              </a:buClr>
              <a:buSzPts val="1400"/>
              <a:buFont typeface="Arial"/>
              <a:buChar char="•"/>
              <a:defRPr sz="1400" b="0" i="0" u="none" strike="noStrike" cap="none">
                <a:solidFill>
                  <a:schemeClr val="lt1"/>
                </a:solidFill>
                <a:latin typeface="Arial"/>
                <a:ea typeface="Arial"/>
                <a:cs typeface="Arial"/>
                <a:sym typeface="Arial"/>
              </a:defRPr>
            </a:lvl3pPr>
            <a:lvl4pPr marL="1828800" marR="0" lvl="3" indent="-317500" algn="l" rtl="0">
              <a:spcBef>
                <a:spcPts val="28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accent6"/>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117" name="Google Shape;117;p23"/>
          <p:cNvSpPr txBox="1">
            <a:spLocks noGrp="1"/>
          </p:cNvSpPr>
          <p:nvPr>
            <p:ph type="title"/>
          </p:nvPr>
        </p:nvSpPr>
        <p:spPr>
          <a:xfrm>
            <a:off x="457200" y="1087763"/>
            <a:ext cx="8229600" cy="6018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3500"/>
              <a:buFont typeface="Arial Black"/>
              <a:buNone/>
              <a:defRPr sz="35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18" name="Google Shape;118;p23" descr="slu_logo_vit.eps"/>
          <p:cNvPicPr preferRelativeResize="0"/>
          <p:nvPr/>
        </p:nvPicPr>
        <p:blipFill rotWithShape="1">
          <a:blip r:embed="rId2">
            <a:alphaModFix/>
          </a:blip>
          <a:srcRect/>
          <a:stretch/>
        </p:blipFill>
        <p:spPr>
          <a:xfrm>
            <a:off x="1" y="0"/>
            <a:ext cx="940914" cy="705684"/>
          </a:xfrm>
          <a:prstGeom prst="rect">
            <a:avLst/>
          </a:prstGeom>
          <a:noFill/>
          <a:ln>
            <a:noFill/>
          </a:ln>
        </p:spPr>
      </p:pic>
      <p:pic>
        <p:nvPicPr>
          <p:cNvPr id="119" name="Google Shape;119;p23" descr="slu_logo_vit.eps"/>
          <p:cNvPicPr preferRelativeResize="0"/>
          <p:nvPr/>
        </p:nvPicPr>
        <p:blipFill rotWithShape="1">
          <a:blip r:embed="rId2">
            <a:alphaModFix/>
          </a:blip>
          <a:srcRect/>
          <a:stretch/>
        </p:blipFill>
        <p:spPr>
          <a:xfrm>
            <a:off x="1" y="0"/>
            <a:ext cx="940914" cy="70568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Bild med rubrik (Svart)">
  <p:cSld name="Bild med rubrik (Svart)">
    <p:bg>
      <p:bgPr>
        <a:solidFill>
          <a:schemeClr val="dk2"/>
        </a:solidFill>
        <a:effectLst/>
      </p:bgPr>
    </p:bg>
    <p:spTree>
      <p:nvGrpSpPr>
        <p:cNvPr id="1" name="Shape 120"/>
        <p:cNvGrpSpPr/>
        <p:nvPr/>
      </p:nvGrpSpPr>
      <p:grpSpPr>
        <a:xfrm>
          <a:off x="0" y="0"/>
          <a:ext cx="0" cy="0"/>
          <a:chOff x="0" y="0"/>
          <a:chExt cx="0" cy="0"/>
        </a:xfrm>
      </p:grpSpPr>
      <p:sp>
        <p:nvSpPr>
          <p:cNvPr id="121" name="Google Shape;121;p24"/>
          <p:cNvSpPr>
            <a:spLocks noGrp="1"/>
          </p:cNvSpPr>
          <p:nvPr>
            <p:ph type="pic" idx="2"/>
          </p:nvPr>
        </p:nvSpPr>
        <p:spPr>
          <a:xfrm>
            <a:off x="457200" y="1689553"/>
            <a:ext cx="8229600" cy="2888400"/>
          </a:xfrm>
          <a:prstGeom prst="rect">
            <a:avLst/>
          </a:prstGeom>
          <a:noFill/>
          <a:ln>
            <a:noFill/>
          </a:ln>
        </p:spPr>
        <p:txBody>
          <a:bodyPr spcFirstLastPara="1" wrap="square" lIns="91425" tIns="45700" rIns="91425" bIns="45700" anchor="t" anchorCtr="0"/>
          <a:lstStyle>
            <a:lvl1pPr marR="0" lvl="0" algn="l" rtl="0">
              <a:lnSpc>
                <a:spcPct val="100000"/>
              </a:lnSpc>
              <a:spcBef>
                <a:spcPts val="600"/>
              </a:spcBef>
              <a:spcAft>
                <a:spcPts val="0"/>
              </a:spcAft>
              <a:buClr>
                <a:schemeClr val="lt2"/>
              </a:buClr>
              <a:buSzPts val="1600"/>
              <a:buFont typeface="Arial"/>
              <a:buChar char="•"/>
              <a:defRPr sz="1600" b="0" i="0" u="none" strike="noStrike" cap="none">
                <a:solidFill>
                  <a:schemeClr val="lt1"/>
                </a:solidFill>
                <a:latin typeface="Arial"/>
                <a:ea typeface="Arial"/>
                <a:cs typeface="Arial"/>
                <a:sym typeface="Arial"/>
              </a:defRPr>
            </a:lvl1pPr>
            <a:lvl2pPr marR="0" lvl="1" algn="l" rtl="0">
              <a:lnSpc>
                <a:spcPct val="100000"/>
              </a:lnSpc>
              <a:spcBef>
                <a:spcPts val="600"/>
              </a:spcBef>
              <a:spcAft>
                <a:spcPts val="0"/>
              </a:spcAft>
              <a:buClr>
                <a:schemeClr val="lt2"/>
              </a:buClr>
              <a:buSzPts val="1400"/>
              <a:buFont typeface="Merriweather Sans"/>
              <a:buChar char="–"/>
              <a:defRPr sz="1400" b="0" i="0" u="none" strike="noStrike" cap="none">
                <a:solidFill>
                  <a:schemeClr val="lt1"/>
                </a:solidFill>
                <a:latin typeface="Arial"/>
                <a:ea typeface="Arial"/>
                <a:cs typeface="Arial"/>
                <a:sym typeface="Arial"/>
              </a:defRPr>
            </a:lvl2pPr>
            <a:lvl3pPr marR="0" lvl="2" algn="l" rtl="0">
              <a:lnSpc>
                <a:spcPct val="100000"/>
              </a:lnSpc>
              <a:spcBef>
                <a:spcPts val="600"/>
              </a:spcBef>
              <a:spcAft>
                <a:spcPts val="0"/>
              </a:spcAft>
              <a:buClr>
                <a:schemeClr val="lt2"/>
              </a:buClr>
              <a:buSzPts val="1400"/>
              <a:buFont typeface="Arial"/>
              <a:buChar char="•"/>
              <a:defRPr sz="1400" b="0" i="0" u="none" strike="noStrike" cap="none">
                <a:solidFill>
                  <a:schemeClr val="lt1"/>
                </a:solidFill>
                <a:latin typeface="Arial"/>
                <a:ea typeface="Arial"/>
                <a:cs typeface="Arial"/>
                <a:sym typeface="Arial"/>
              </a:defRPr>
            </a:lvl3pPr>
            <a:lvl4pPr marR="0" lvl="3" algn="l" rtl="0">
              <a:spcBef>
                <a:spcPts val="28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R="0" lvl="4" algn="l" rtl="0">
              <a:spcBef>
                <a:spcPts val="400"/>
              </a:spcBef>
              <a:spcAft>
                <a:spcPts val="0"/>
              </a:spcAft>
              <a:buClr>
                <a:schemeClr val="accent6"/>
              </a:buClr>
              <a:buSzPts val="2000"/>
              <a:buFont typeface="Arial"/>
              <a:buChar char="•"/>
              <a:defRPr sz="2000" b="0" i="0" u="none" strike="noStrike" cap="none">
                <a:solidFill>
                  <a:schemeClr val="lt1"/>
                </a:solidFill>
                <a:latin typeface="Arial"/>
                <a:ea typeface="Arial"/>
                <a:cs typeface="Arial"/>
                <a:sym typeface="Arial"/>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122" name="Google Shape;122;p24"/>
          <p:cNvSpPr txBox="1">
            <a:spLocks noGrp="1"/>
          </p:cNvSpPr>
          <p:nvPr>
            <p:ph type="body" idx="1"/>
          </p:nvPr>
        </p:nvSpPr>
        <p:spPr>
          <a:xfrm>
            <a:off x="383414" y="4630341"/>
            <a:ext cx="8006100" cy="2739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600"/>
              </a:spcBef>
              <a:spcAft>
                <a:spcPts val="0"/>
              </a:spcAft>
              <a:buClr>
                <a:schemeClr val="lt2"/>
              </a:buClr>
              <a:buSzPts val="1100"/>
              <a:buFont typeface="Arial"/>
              <a:buNone/>
              <a:defRPr sz="1100" b="0" i="0" u="none" strike="noStrike" cap="none">
                <a:solidFill>
                  <a:schemeClr val="lt1"/>
                </a:solidFill>
                <a:latin typeface="Arial"/>
                <a:ea typeface="Arial"/>
                <a:cs typeface="Arial"/>
                <a:sym typeface="Arial"/>
              </a:defRPr>
            </a:lvl1pPr>
            <a:lvl2pPr marL="914400" marR="0" lvl="1" indent="-330200" algn="l" rtl="0">
              <a:lnSpc>
                <a:spcPct val="100000"/>
              </a:lnSpc>
              <a:spcBef>
                <a:spcPts val="600"/>
              </a:spcBef>
              <a:spcAft>
                <a:spcPts val="0"/>
              </a:spcAft>
              <a:buClr>
                <a:schemeClr val="lt2"/>
              </a:buClr>
              <a:buSzPts val="1600"/>
              <a:buFont typeface="Merriweather Sans"/>
              <a:buChar char="–"/>
              <a:defRPr sz="1600" b="0" i="0" u="none" strike="noStrike" cap="none">
                <a:solidFill>
                  <a:schemeClr val="lt1"/>
                </a:solidFill>
                <a:latin typeface="Arial Narrow"/>
                <a:ea typeface="Arial Narrow"/>
                <a:cs typeface="Arial Narrow"/>
                <a:sym typeface="Arial Narrow"/>
              </a:defRPr>
            </a:lvl2pPr>
            <a:lvl3pPr marL="1371600" marR="0" lvl="2" indent="-330200" algn="l" rtl="0">
              <a:lnSpc>
                <a:spcPct val="100000"/>
              </a:lnSpc>
              <a:spcBef>
                <a:spcPts val="600"/>
              </a:spcBef>
              <a:spcAft>
                <a:spcPts val="0"/>
              </a:spcAft>
              <a:buClr>
                <a:schemeClr val="lt2"/>
              </a:buClr>
              <a:buSzPts val="1600"/>
              <a:buFont typeface="Arial"/>
              <a:buChar char="•"/>
              <a:defRPr sz="1600" b="0" i="0" u="none" strike="noStrike" cap="none">
                <a:solidFill>
                  <a:schemeClr val="lt1"/>
                </a:solidFill>
                <a:latin typeface="Arial Narrow"/>
                <a:ea typeface="Arial Narrow"/>
                <a:cs typeface="Arial Narrow"/>
                <a:sym typeface="Arial Narrow"/>
              </a:defRPr>
            </a:lvl3pPr>
            <a:lvl4pPr marL="1828800" marR="0" lvl="3"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Narrow"/>
                <a:ea typeface="Arial Narrow"/>
                <a:cs typeface="Arial Narrow"/>
                <a:sym typeface="Arial Narrow"/>
              </a:defRPr>
            </a:lvl4pPr>
            <a:lvl5pPr marL="2286000" marR="0" lvl="4" indent="-330200" algn="l" rtl="0">
              <a:spcBef>
                <a:spcPts val="320"/>
              </a:spcBef>
              <a:spcAft>
                <a:spcPts val="0"/>
              </a:spcAft>
              <a:buClr>
                <a:schemeClr val="accent6"/>
              </a:buClr>
              <a:buSzPts val="1600"/>
              <a:buFont typeface="Arial"/>
              <a:buChar char="•"/>
              <a:defRPr sz="1600" b="0" i="0" u="none" strike="noStrike" cap="none">
                <a:solidFill>
                  <a:schemeClr val="lt1"/>
                </a:solidFill>
                <a:latin typeface="Arial Narrow"/>
                <a:ea typeface="Arial Narrow"/>
                <a:cs typeface="Arial Narrow"/>
                <a:sym typeface="Arial Narrow"/>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123" name="Google Shape;123;p24"/>
          <p:cNvSpPr txBox="1">
            <a:spLocks noGrp="1"/>
          </p:cNvSpPr>
          <p:nvPr>
            <p:ph type="title"/>
          </p:nvPr>
        </p:nvSpPr>
        <p:spPr>
          <a:xfrm>
            <a:off x="457200" y="1087763"/>
            <a:ext cx="8229600" cy="6018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3500"/>
              <a:buFont typeface="Arial Black"/>
              <a:buNone/>
              <a:defRPr sz="35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24" name="Google Shape;124;p24" descr="slu_logo_vit.eps"/>
          <p:cNvPicPr preferRelativeResize="0"/>
          <p:nvPr/>
        </p:nvPicPr>
        <p:blipFill rotWithShape="1">
          <a:blip r:embed="rId2">
            <a:alphaModFix/>
          </a:blip>
          <a:srcRect/>
          <a:stretch/>
        </p:blipFill>
        <p:spPr>
          <a:xfrm>
            <a:off x="1" y="0"/>
            <a:ext cx="940914" cy="705684"/>
          </a:xfrm>
          <a:prstGeom prst="rect">
            <a:avLst/>
          </a:prstGeom>
          <a:noFill/>
          <a:ln>
            <a:noFill/>
          </a:ln>
        </p:spPr>
      </p:pic>
      <p:pic>
        <p:nvPicPr>
          <p:cNvPr id="125" name="Google Shape;125;p24" descr="slu_logo_vit.eps"/>
          <p:cNvPicPr preferRelativeResize="0"/>
          <p:nvPr/>
        </p:nvPicPr>
        <p:blipFill rotWithShape="1">
          <a:blip r:embed="rId2">
            <a:alphaModFix/>
          </a:blip>
          <a:srcRect/>
          <a:stretch/>
        </p:blipFill>
        <p:spPr>
          <a:xfrm>
            <a:off x="1" y="0"/>
            <a:ext cx="940914" cy="70568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Bild (Svart)">
  <p:cSld name="Bild (Svart)">
    <p:bg>
      <p:bgPr>
        <a:solidFill>
          <a:schemeClr val="dk2"/>
        </a:solidFill>
        <a:effectLst/>
      </p:bgPr>
    </p:bg>
    <p:spTree>
      <p:nvGrpSpPr>
        <p:cNvPr id="1" name="Shape 126"/>
        <p:cNvGrpSpPr/>
        <p:nvPr/>
      </p:nvGrpSpPr>
      <p:grpSpPr>
        <a:xfrm>
          <a:off x="0" y="0"/>
          <a:ext cx="0" cy="0"/>
          <a:chOff x="0" y="0"/>
          <a:chExt cx="0" cy="0"/>
        </a:xfrm>
      </p:grpSpPr>
      <p:sp>
        <p:nvSpPr>
          <p:cNvPr id="127" name="Google Shape;127;p25"/>
          <p:cNvSpPr>
            <a:spLocks noGrp="1"/>
          </p:cNvSpPr>
          <p:nvPr>
            <p:ph type="pic" idx="2"/>
          </p:nvPr>
        </p:nvSpPr>
        <p:spPr>
          <a:xfrm>
            <a:off x="457200" y="904549"/>
            <a:ext cx="8229600" cy="3673200"/>
          </a:xfrm>
          <a:prstGeom prst="rect">
            <a:avLst/>
          </a:prstGeom>
          <a:noFill/>
          <a:ln>
            <a:noFill/>
          </a:ln>
        </p:spPr>
        <p:txBody>
          <a:bodyPr spcFirstLastPara="1" wrap="square" lIns="91425" tIns="45700" rIns="91425" bIns="45700" anchor="t" anchorCtr="0"/>
          <a:lstStyle>
            <a:lvl1pPr marR="0" lvl="0" algn="l" rtl="0">
              <a:lnSpc>
                <a:spcPct val="100000"/>
              </a:lnSpc>
              <a:spcBef>
                <a:spcPts val="600"/>
              </a:spcBef>
              <a:spcAft>
                <a:spcPts val="0"/>
              </a:spcAft>
              <a:buClr>
                <a:schemeClr val="lt2"/>
              </a:buClr>
              <a:buSzPts val="1600"/>
              <a:buFont typeface="Arial"/>
              <a:buChar char="•"/>
              <a:defRPr sz="1600" b="0" i="0" u="none" strike="noStrike" cap="none">
                <a:solidFill>
                  <a:schemeClr val="lt1"/>
                </a:solidFill>
                <a:latin typeface="Arial"/>
                <a:ea typeface="Arial"/>
                <a:cs typeface="Arial"/>
                <a:sym typeface="Arial"/>
              </a:defRPr>
            </a:lvl1pPr>
            <a:lvl2pPr marR="0" lvl="1" algn="l" rtl="0">
              <a:lnSpc>
                <a:spcPct val="100000"/>
              </a:lnSpc>
              <a:spcBef>
                <a:spcPts val="600"/>
              </a:spcBef>
              <a:spcAft>
                <a:spcPts val="0"/>
              </a:spcAft>
              <a:buClr>
                <a:schemeClr val="lt2"/>
              </a:buClr>
              <a:buSzPts val="1400"/>
              <a:buFont typeface="Merriweather Sans"/>
              <a:buChar char="–"/>
              <a:defRPr sz="1400" b="0" i="0" u="none" strike="noStrike" cap="none">
                <a:solidFill>
                  <a:schemeClr val="lt1"/>
                </a:solidFill>
                <a:latin typeface="Arial"/>
                <a:ea typeface="Arial"/>
                <a:cs typeface="Arial"/>
                <a:sym typeface="Arial"/>
              </a:defRPr>
            </a:lvl2pPr>
            <a:lvl3pPr marR="0" lvl="2" algn="l" rtl="0">
              <a:lnSpc>
                <a:spcPct val="100000"/>
              </a:lnSpc>
              <a:spcBef>
                <a:spcPts val="600"/>
              </a:spcBef>
              <a:spcAft>
                <a:spcPts val="0"/>
              </a:spcAft>
              <a:buClr>
                <a:schemeClr val="lt2"/>
              </a:buClr>
              <a:buSzPts val="1400"/>
              <a:buFont typeface="Arial"/>
              <a:buChar char="•"/>
              <a:defRPr sz="1400" b="0" i="0" u="none" strike="noStrike" cap="none">
                <a:solidFill>
                  <a:schemeClr val="lt1"/>
                </a:solidFill>
                <a:latin typeface="Arial"/>
                <a:ea typeface="Arial"/>
                <a:cs typeface="Arial"/>
                <a:sym typeface="Arial"/>
              </a:defRPr>
            </a:lvl3pPr>
            <a:lvl4pPr marR="0" lvl="3" algn="l" rtl="0">
              <a:spcBef>
                <a:spcPts val="28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R="0" lvl="4" algn="l" rtl="0">
              <a:spcBef>
                <a:spcPts val="400"/>
              </a:spcBef>
              <a:spcAft>
                <a:spcPts val="0"/>
              </a:spcAft>
              <a:buClr>
                <a:schemeClr val="accent6"/>
              </a:buClr>
              <a:buSzPts val="2000"/>
              <a:buFont typeface="Arial"/>
              <a:buChar char="•"/>
              <a:defRPr sz="2000" b="0" i="0" u="none" strike="noStrike" cap="none">
                <a:solidFill>
                  <a:schemeClr val="lt1"/>
                </a:solidFill>
                <a:latin typeface="Arial"/>
                <a:ea typeface="Arial"/>
                <a:cs typeface="Arial"/>
                <a:sym typeface="Arial"/>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128" name="Google Shape;128;p25"/>
          <p:cNvSpPr txBox="1">
            <a:spLocks noGrp="1"/>
          </p:cNvSpPr>
          <p:nvPr>
            <p:ph type="body" idx="1"/>
          </p:nvPr>
        </p:nvSpPr>
        <p:spPr>
          <a:xfrm>
            <a:off x="383414" y="4630341"/>
            <a:ext cx="8006100" cy="2739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600"/>
              </a:spcBef>
              <a:spcAft>
                <a:spcPts val="0"/>
              </a:spcAft>
              <a:buClr>
                <a:schemeClr val="lt2"/>
              </a:buClr>
              <a:buSzPts val="1100"/>
              <a:buFont typeface="Arial"/>
              <a:buNone/>
              <a:defRPr sz="1100" b="0" i="0" u="none" strike="noStrike" cap="none">
                <a:solidFill>
                  <a:schemeClr val="lt1"/>
                </a:solidFill>
                <a:latin typeface="Arial"/>
                <a:ea typeface="Arial"/>
                <a:cs typeface="Arial"/>
                <a:sym typeface="Arial"/>
              </a:defRPr>
            </a:lvl1pPr>
            <a:lvl2pPr marL="914400" marR="0" lvl="1" indent="-330200" algn="l" rtl="0">
              <a:lnSpc>
                <a:spcPct val="100000"/>
              </a:lnSpc>
              <a:spcBef>
                <a:spcPts val="600"/>
              </a:spcBef>
              <a:spcAft>
                <a:spcPts val="0"/>
              </a:spcAft>
              <a:buClr>
                <a:schemeClr val="lt2"/>
              </a:buClr>
              <a:buSzPts val="1600"/>
              <a:buFont typeface="Merriweather Sans"/>
              <a:buChar char="–"/>
              <a:defRPr sz="1600" b="0" i="0" u="none" strike="noStrike" cap="none">
                <a:solidFill>
                  <a:schemeClr val="lt1"/>
                </a:solidFill>
                <a:latin typeface="Arial Narrow"/>
                <a:ea typeface="Arial Narrow"/>
                <a:cs typeface="Arial Narrow"/>
                <a:sym typeface="Arial Narrow"/>
              </a:defRPr>
            </a:lvl2pPr>
            <a:lvl3pPr marL="1371600" marR="0" lvl="2" indent="-330200" algn="l" rtl="0">
              <a:lnSpc>
                <a:spcPct val="100000"/>
              </a:lnSpc>
              <a:spcBef>
                <a:spcPts val="600"/>
              </a:spcBef>
              <a:spcAft>
                <a:spcPts val="0"/>
              </a:spcAft>
              <a:buClr>
                <a:schemeClr val="lt2"/>
              </a:buClr>
              <a:buSzPts val="1600"/>
              <a:buFont typeface="Arial"/>
              <a:buChar char="•"/>
              <a:defRPr sz="1600" b="0" i="0" u="none" strike="noStrike" cap="none">
                <a:solidFill>
                  <a:schemeClr val="lt1"/>
                </a:solidFill>
                <a:latin typeface="Arial Narrow"/>
                <a:ea typeface="Arial Narrow"/>
                <a:cs typeface="Arial Narrow"/>
                <a:sym typeface="Arial Narrow"/>
              </a:defRPr>
            </a:lvl3pPr>
            <a:lvl4pPr marL="1828800" marR="0" lvl="3"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Narrow"/>
                <a:ea typeface="Arial Narrow"/>
                <a:cs typeface="Arial Narrow"/>
                <a:sym typeface="Arial Narrow"/>
              </a:defRPr>
            </a:lvl4pPr>
            <a:lvl5pPr marL="2286000" marR="0" lvl="4" indent="-330200" algn="l" rtl="0">
              <a:spcBef>
                <a:spcPts val="320"/>
              </a:spcBef>
              <a:spcAft>
                <a:spcPts val="0"/>
              </a:spcAft>
              <a:buClr>
                <a:schemeClr val="accent6"/>
              </a:buClr>
              <a:buSzPts val="1600"/>
              <a:buFont typeface="Arial"/>
              <a:buChar char="•"/>
              <a:defRPr sz="1600" b="0" i="0" u="none" strike="noStrike" cap="none">
                <a:solidFill>
                  <a:schemeClr val="lt1"/>
                </a:solidFill>
                <a:latin typeface="Arial Narrow"/>
                <a:ea typeface="Arial Narrow"/>
                <a:cs typeface="Arial Narrow"/>
                <a:sym typeface="Arial Narrow"/>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pic>
        <p:nvPicPr>
          <p:cNvPr id="129" name="Google Shape;129;p25" descr="slu_logo_vit.eps"/>
          <p:cNvPicPr preferRelativeResize="0"/>
          <p:nvPr/>
        </p:nvPicPr>
        <p:blipFill rotWithShape="1">
          <a:blip r:embed="rId2">
            <a:alphaModFix/>
          </a:blip>
          <a:srcRect/>
          <a:stretch/>
        </p:blipFill>
        <p:spPr>
          <a:xfrm>
            <a:off x="1" y="-1"/>
            <a:ext cx="706013" cy="706013"/>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Helbild (Svart)">
  <p:cSld name="Helbild (Svart)">
    <p:bg>
      <p:bgPr>
        <a:solidFill>
          <a:schemeClr val="dk2"/>
        </a:solidFill>
        <a:effectLst/>
      </p:bgPr>
    </p:bg>
    <p:spTree>
      <p:nvGrpSpPr>
        <p:cNvPr id="1" name="Shape 130"/>
        <p:cNvGrpSpPr/>
        <p:nvPr/>
      </p:nvGrpSpPr>
      <p:grpSpPr>
        <a:xfrm>
          <a:off x="0" y="0"/>
          <a:ext cx="0" cy="0"/>
          <a:chOff x="0" y="0"/>
          <a:chExt cx="0" cy="0"/>
        </a:xfrm>
      </p:grpSpPr>
      <p:pic>
        <p:nvPicPr>
          <p:cNvPr id="131" name="Google Shape;131;p26" descr="slu_logo_vit.eps"/>
          <p:cNvPicPr preferRelativeResize="0"/>
          <p:nvPr/>
        </p:nvPicPr>
        <p:blipFill rotWithShape="1">
          <a:blip r:embed="rId2">
            <a:alphaModFix/>
          </a:blip>
          <a:srcRect/>
          <a:stretch/>
        </p:blipFill>
        <p:spPr>
          <a:xfrm>
            <a:off x="1" y="-1"/>
            <a:ext cx="706013" cy="706013"/>
          </a:xfrm>
          <a:prstGeom prst="rect">
            <a:avLst/>
          </a:prstGeom>
          <a:noFill/>
          <a:ln>
            <a:noFill/>
          </a:ln>
        </p:spPr>
      </p:pic>
      <p:sp>
        <p:nvSpPr>
          <p:cNvPr id="132" name="Google Shape;132;p26"/>
          <p:cNvSpPr>
            <a:spLocks noGrp="1"/>
          </p:cNvSpPr>
          <p:nvPr>
            <p:ph type="pic" idx="2"/>
          </p:nvPr>
        </p:nvSpPr>
        <p:spPr>
          <a:xfrm>
            <a:off x="0" y="0"/>
            <a:ext cx="9144000" cy="5143500"/>
          </a:xfrm>
          <a:prstGeom prst="rect">
            <a:avLst/>
          </a:prstGeom>
          <a:noFill/>
          <a:ln>
            <a:noFill/>
          </a:ln>
        </p:spPr>
        <p:txBody>
          <a:bodyPr spcFirstLastPara="1" wrap="square" lIns="91425" tIns="45700" rIns="91425" bIns="45700" anchor="t" anchorCtr="0"/>
          <a:lstStyle>
            <a:lvl1pPr marR="0" lvl="0" algn="l" rtl="0">
              <a:lnSpc>
                <a:spcPct val="100000"/>
              </a:lnSpc>
              <a:spcBef>
                <a:spcPts val="600"/>
              </a:spcBef>
              <a:spcAft>
                <a:spcPts val="0"/>
              </a:spcAft>
              <a:buClr>
                <a:schemeClr val="lt2"/>
              </a:buClr>
              <a:buSzPts val="1600"/>
              <a:buFont typeface="Arial"/>
              <a:buChar char="•"/>
              <a:defRPr sz="1600" b="0" i="0" u="none" strike="noStrike" cap="none">
                <a:solidFill>
                  <a:schemeClr val="lt1"/>
                </a:solidFill>
                <a:latin typeface="Arial"/>
                <a:ea typeface="Arial"/>
                <a:cs typeface="Arial"/>
                <a:sym typeface="Arial"/>
              </a:defRPr>
            </a:lvl1pPr>
            <a:lvl2pPr marR="0" lvl="1" algn="l" rtl="0">
              <a:lnSpc>
                <a:spcPct val="100000"/>
              </a:lnSpc>
              <a:spcBef>
                <a:spcPts val="600"/>
              </a:spcBef>
              <a:spcAft>
                <a:spcPts val="0"/>
              </a:spcAft>
              <a:buClr>
                <a:schemeClr val="lt2"/>
              </a:buClr>
              <a:buSzPts val="1400"/>
              <a:buFont typeface="Merriweather Sans"/>
              <a:buChar char="–"/>
              <a:defRPr sz="1400" b="0" i="0" u="none" strike="noStrike" cap="none">
                <a:solidFill>
                  <a:schemeClr val="lt1"/>
                </a:solidFill>
                <a:latin typeface="Arial"/>
                <a:ea typeface="Arial"/>
                <a:cs typeface="Arial"/>
                <a:sym typeface="Arial"/>
              </a:defRPr>
            </a:lvl2pPr>
            <a:lvl3pPr marR="0" lvl="2" algn="l" rtl="0">
              <a:lnSpc>
                <a:spcPct val="100000"/>
              </a:lnSpc>
              <a:spcBef>
                <a:spcPts val="600"/>
              </a:spcBef>
              <a:spcAft>
                <a:spcPts val="0"/>
              </a:spcAft>
              <a:buClr>
                <a:schemeClr val="lt2"/>
              </a:buClr>
              <a:buSzPts val="1400"/>
              <a:buFont typeface="Arial"/>
              <a:buChar char="•"/>
              <a:defRPr sz="1400" b="0" i="0" u="none" strike="noStrike" cap="none">
                <a:solidFill>
                  <a:schemeClr val="lt1"/>
                </a:solidFill>
                <a:latin typeface="Arial"/>
                <a:ea typeface="Arial"/>
                <a:cs typeface="Arial"/>
                <a:sym typeface="Arial"/>
              </a:defRPr>
            </a:lvl3pPr>
            <a:lvl4pPr marR="0" lvl="3" algn="l" rtl="0">
              <a:spcBef>
                <a:spcPts val="28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R="0" lvl="4" algn="l" rtl="0">
              <a:spcBef>
                <a:spcPts val="400"/>
              </a:spcBef>
              <a:spcAft>
                <a:spcPts val="0"/>
              </a:spcAft>
              <a:buClr>
                <a:schemeClr val="accent6"/>
              </a:buClr>
              <a:buSzPts val="2000"/>
              <a:buFont typeface="Arial"/>
              <a:buChar char="•"/>
              <a:defRPr sz="2000" b="0" i="0" u="none" strike="noStrike" cap="none">
                <a:solidFill>
                  <a:schemeClr val="lt1"/>
                </a:solidFill>
                <a:latin typeface="Arial"/>
                <a:ea typeface="Arial"/>
                <a:cs typeface="Arial"/>
                <a:sym typeface="Arial"/>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2_Bild">
  <p:cSld name="2_Bild">
    <p:bg>
      <p:bgPr>
        <a:solidFill>
          <a:schemeClr val="dk2"/>
        </a:solidFill>
        <a:effectLst/>
      </p:bgPr>
    </p:bg>
    <p:spTree>
      <p:nvGrpSpPr>
        <p:cNvPr id="1" name="Shape 133"/>
        <p:cNvGrpSpPr/>
        <p:nvPr/>
      </p:nvGrpSpPr>
      <p:grpSpPr>
        <a:xfrm>
          <a:off x="0" y="0"/>
          <a:ext cx="0" cy="0"/>
          <a:chOff x="0" y="0"/>
          <a:chExt cx="0" cy="0"/>
        </a:xfrm>
      </p:grpSpPr>
      <p:sp>
        <p:nvSpPr>
          <p:cNvPr id="134" name="Google Shape;134;p27"/>
          <p:cNvSpPr>
            <a:spLocks noGrp="1"/>
          </p:cNvSpPr>
          <p:nvPr>
            <p:ph type="pic" idx="2"/>
          </p:nvPr>
        </p:nvSpPr>
        <p:spPr>
          <a:xfrm>
            <a:off x="144680" y="2784999"/>
            <a:ext cx="4332300" cy="1786800"/>
          </a:xfrm>
          <a:prstGeom prst="rect">
            <a:avLst/>
          </a:prstGeom>
          <a:noFill/>
          <a:ln>
            <a:noFill/>
          </a:ln>
        </p:spPr>
        <p:txBody>
          <a:bodyPr spcFirstLastPara="1" wrap="square" lIns="91425" tIns="45700" rIns="91425" bIns="45700" anchor="t" anchorCtr="0"/>
          <a:lstStyle>
            <a:lvl1pPr marR="0" lvl="0" algn="l" rtl="0">
              <a:lnSpc>
                <a:spcPct val="100000"/>
              </a:lnSpc>
              <a:spcBef>
                <a:spcPts val="600"/>
              </a:spcBef>
              <a:spcAft>
                <a:spcPts val="0"/>
              </a:spcAft>
              <a:buClr>
                <a:schemeClr val="lt2"/>
              </a:buClr>
              <a:buSzPts val="1600"/>
              <a:buFont typeface="Arial"/>
              <a:buChar char="•"/>
              <a:defRPr sz="1600" b="0" i="0" u="none" strike="noStrike" cap="none">
                <a:solidFill>
                  <a:schemeClr val="lt1"/>
                </a:solidFill>
                <a:latin typeface="Arial"/>
                <a:ea typeface="Arial"/>
                <a:cs typeface="Arial"/>
                <a:sym typeface="Arial"/>
              </a:defRPr>
            </a:lvl1pPr>
            <a:lvl2pPr marR="0" lvl="1" algn="l" rtl="0">
              <a:lnSpc>
                <a:spcPct val="100000"/>
              </a:lnSpc>
              <a:spcBef>
                <a:spcPts val="600"/>
              </a:spcBef>
              <a:spcAft>
                <a:spcPts val="0"/>
              </a:spcAft>
              <a:buClr>
                <a:schemeClr val="lt2"/>
              </a:buClr>
              <a:buSzPts val="1400"/>
              <a:buFont typeface="Merriweather Sans"/>
              <a:buChar char="–"/>
              <a:defRPr sz="1400" b="0" i="0" u="none" strike="noStrike" cap="none">
                <a:solidFill>
                  <a:schemeClr val="lt1"/>
                </a:solidFill>
                <a:latin typeface="Arial"/>
                <a:ea typeface="Arial"/>
                <a:cs typeface="Arial"/>
                <a:sym typeface="Arial"/>
              </a:defRPr>
            </a:lvl2pPr>
            <a:lvl3pPr marR="0" lvl="2" algn="l" rtl="0">
              <a:lnSpc>
                <a:spcPct val="100000"/>
              </a:lnSpc>
              <a:spcBef>
                <a:spcPts val="600"/>
              </a:spcBef>
              <a:spcAft>
                <a:spcPts val="0"/>
              </a:spcAft>
              <a:buClr>
                <a:schemeClr val="lt2"/>
              </a:buClr>
              <a:buSzPts val="1400"/>
              <a:buFont typeface="Arial"/>
              <a:buChar char="•"/>
              <a:defRPr sz="1400" b="0" i="0" u="none" strike="noStrike" cap="none">
                <a:solidFill>
                  <a:schemeClr val="lt1"/>
                </a:solidFill>
                <a:latin typeface="Arial"/>
                <a:ea typeface="Arial"/>
                <a:cs typeface="Arial"/>
                <a:sym typeface="Arial"/>
              </a:defRPr>
            </a:lvl3pPr>
            <a:lvl4pPr marR="0" lvl="3" algn="l" rtl="0">
              <a:spcBef>
                <a:spcPts val="28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R="0" lvl="4" algn="l" rtl="0">
              <a:spcBef>
                <a:spcPts val="400"/>
              </a:spcBef>
              <a:spcAft>
                <a:spcPts val="0"/>
              </a:spcAft>
              <a:buClr>
                <a:schemeClr val="accent6"/>
              </a:buClr>
              <a:buSzPts val="2000"/>
              <a:buFont typeface="Arial"/>
              <a:buChar char="•"/>
              <a:defRPr sz="2000" b="0" i="0" u="none" strike="noStrike" cap="none">
                <a:solidFill>
                  <a:schemeClr val="lt1"/>
                </a:solidFill>
                <a:latin typeface="Arial"/>
                <a:ea typeface="Arial"/>
                <a:cs typeface="Arial"/>
                <a:sym typeface="Arial"/>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135" name="Google Shape;135;p27"/>
          <p:cNvSpPr>
            <a:spLocks noGrp="1"/>
          </p:cNvSpPr>
          <p:nvPr>
            <p:ph type="pic" idx="3"/>
          </p:nvPr>
        </p:nvSpPr>
        <p:spPr>
          <a:xfrm>
            <a:off x="4677999" y="2784999"/>
            <a:ext cx="4316400" cy="1786800"/>
          </a:xfrm>
          <a:prstGeom prst="rect">
            <a:avLst/>
          </a:prstGeom>
          <a:noFill/>
          <a:ln>
            <a:noFill/>
          </a:ln>
        </p:spPr>
        <p:txBody>
          <a:bodyPr spcFirstLastPara="1" wrap="square" lIns="91425" tIns="45700" rIns="91425" bIns="45700" anchor="t" anchorCtr="0"/>
          <a:lstStyle>
            <a:lvl1pPr marR="0" lvl="0" algn="l" rtl="0">
              <a:lnSpc>
                <a:spcPct val="100000"/>
              </a:lnSpc>
              <a:spcBef>
                <a:spcPts val="600"/>
              </a:spcBef>
              <a:spcAft>
                <a:spcPts val="0"/>
              </a:spcAft>
              <a:buClr>
                <a:schemeClr val="lt2"/>
              </a:buClr>
              <a:buSzPts val="1600"/>
              <a:buFont typeface="Arial"/>
              <a:buChar char="•"/>
              <a:defRPr sz="1600" b="0" i="0" u="none" strike="noStrike" cap="none">
                <a:solidFill>
                  <a:schemeClr val="lt1"/>
                </a:solidFill>
                <a:latin typeface="Arial"/>
                <a:ea typeface="Arial"/>
                <a:cs typeface="Arial"/>
                <a:sym typeface="Arial"/>
              </a:defRPr>
            </a:lvl1pPr>
            <a:lvl2pPr marR="0" lvl="1" algn="l" rtl="0">
              <a:lnSpc>
                <a:spcPct val="100000"/>
              </a:lnSpc>
              <a:spcBef>
                <a:spcPts val="600"/>
              </a:spcBef>
              <a:spcAft>
                <a:spcPts val="0"/>
              </a:spcAft>
              <a:buClr>
                <a:schemeClr val="lt2"/>
              </a:buClr>
              <a:buSzPts val="1400"/>
              <a:buFont typeface="Merriweather Sans"/>
              <a:buChar char="–"/>
              <a:defRPr sz="1400" b="0" i="0" u="none" strike="noStrike" cap="none">
                <a:solidFill>
                  <a:schemeClr val="lt1"/>
                </a:solidFill>
                <a:latin typeface="Arial"/>
                <a:ea typeface="Arial"/>
                <a:cs typeface="Arial"/>
                <a:sym typeface="Arial"/>
              </a:defRPr>
            </a:lvl2pPr>
            <a:lvl3pPr marR="0" lvl="2" algn="l" rtl="0">
              <a:lnSpc>
                <a:spcPct val="100000"/>
              </a:lnSpc>
              <a:spcBef>
                <a:spcPts val="600"/>
              </a:spcBef>
              <a:spcAft>
                <a:spcPts val="0"/>
              </a:spcAft>
              <a:buClr>
                <a:schemeClr val="lt2"/>
              </a:buClr>
              <a:buSzPts val="1400"/>
              <a:buFont typeface="Arial"/>
              <a:buChar char="•"/>
              <a:defRPr sz="1400" b="0" i="0" u="none" strike="noStrike" cap="none">
                <a:solidFill>
                  <a:schemeClr val="lt1"/>
                </a:solidFill>
                <a:latin typeface="Arial"/>
                <a:ea typeface="Arial"/>
                <a:cs typeface="Arial"/>
                <a:sym typeface="Arial"/>
              </a:defRPr>
            </a:lvl3pPr>
            <a:lvl4pPr marR="0" lvl="3" algn="l" rtl="0">
              <a:spcBef>
                <a:spcPts val="28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R="0" lvl="4" algn="l" rtl="0">
              <a:spcBef>
                <a:spcPts val="400"/>
              </a:spcBef>
              <a:spcAft>
                <a:spcPts val="0"/>
              </a:spcAft>
              <a:buClr>
                <a:schemeClr val="accent6"/>
              </a:buClr>
              <a:buSzPts val="2000"/>
              <a:buFont typeface="Arial"/>
              <a:buChar char="•"/>
              <a:defRPr sz="2000" b="0" i="0" u="none" strike="noStrike" cap="none">
                <a:solidFill>
                  <a:schemeClr val="lt1"/>
                </a:solidFill>
                <a:latin typeface="Arial"/>
                <a:ea typeface="Arial"/>
                <a:cs typeface="Arial"/>
                <a:sym typeface="Arial"/>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136" name="Google Shape;136;p27"/>
          <p:cNvSpPr>
            <a:spLocks noGrp="1"/>
          </p:cNvSpPr>
          <p:nvPr>
            <p:ph type="pic" idx="4"/>
          </p:nvPr>
        </p:nvSpPr>
        <p:spPr>
          <a:xfrm>
            <a:off x="144680" y="868056"/>
            <a:ext cx="4332300" cy="1786800"/>
          </a:xfrm>
          <a:prstGeom prst="rect">
            <a:avLst/>
          </a:prstGeom>
          <a:noFill/>
          <a:ln>
            <a:noFill/>
          </a:ln>
        </p:spPr>
        <p:txBody>
          <a:bodyPr spcFirstLastPara="1" wrap="square" lIns="91425" tIns="45700" rIns="91425" bIns="45700" anchor="t" anchorCtr="0"/>
          <a:lstStyle>
            <a:lvl1pPr marR="0" lvl="0" algn="l" rtl="0">
              <a:lnSpc>
                <a:spcPct val="100000"/>
              </a:lnSpc>
              <a:spcBef>
                <a:spcPts val="600"/>
              </a:spcBef>
              <a:spcAft>
                <a:spcPts val="0"/>
              </a:spcAft>
              <a:buClr>
                <a:schemeClr val="lt2"/>
              </a:buClr>
              <a:buSzPts val="1600"/>
              <a:buFont typeface="Arial"/>
              <a:buChar char="•"/>
              <a:defRPr sz="1600" b="0" i="0" u="none" strike="noStrike" cap="none">
                <a:solidFill>
                  <a:schemeClr val="lt1"/>
                </a:solidFill>
                <a:latin typeface="Arial"/>
                <a:ea typeface="Arial"/>
                <a:cs typeface="Arial"/>
                <a:sym typeface="Arial"/>
              </a:defRPr>
            </a:lvl1pPr>
            <a:lvl2pPr marR="0" lvl="1" algn="l" rtl="0">
              <a:lnSpc>
                <a:spcPct val="100000"/>
              </a:lnSpc>
              <a:spcBef>
                <a:spcPts val="600"/>
              </a:spcBef>
              <a:spcAft>
                <a:spcPts val="0"/>
              </a:spcAft>
              <a:buClr>
                <a:schemeClr val="lt2"/>
              </a:buClr>
              <a:buSzPts val="1400"/>
              <a:buFont typeface="Merriweather Sans"/>
              <a:buChar char="–"/>
              <a:defRPr sz="1400" b="0" i="0" u="none" strike="noStrike" cap="none">
                <a:solidFill>
                  <a:schemeClr val="lt1"/>
                </a:solidFill>
                <a:latin typeface="Arial"/>
                <a:ea typeface="Arial"/>
                <a:cs typeface="Arial"/>
                <a:sym typeface="Arial"/>
              </a:defRPr>
            </a:lvl2pPr>
            <a:lvl3pPr marR="0" lvl="2" algn="l" rtl="0">
              <a:lnSpc>
                <a:spcPct val="100000"/>
              </a:lnSpc>
              <a:spcBef>
                <a:spcPts val="600"/>
              </a:spcBef>
              <a:spcAft>
                <a:spcPts val="0"/>
              </a:spcAft>
              <a:buClr>
                <a:schemeClr val="lt2"/>
              </a:buClr>
              <a:buSzPts val="1400"/>
              <a:buFont typeface="Arial"/>
              <a:buChar char="•"/>
              <a:defRPr sz="1400" b="0" i="0" u="none" strike="noStrike" cap="none">
                <a:solidFill>
                  <a:schemeClr val="lt1"/>
                </a:solidFill>
                <a:latin typeface="Arial"/>
                <a:ea typeface="Arial"/>
                <a:cs typeface="Arial"/>
                <a:sym typeface="Arial"/>
              </a:defRPr>
            </a:lvl3pPr>
            <a:lvl4pPr marR="0" lvl="3" algn="l" rtl="0">
              <a:spcBef>
                <a:spcPts val="28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R="0" lvl="4" algn="l" rtl="0">
              <a:spcBef>
                <a:spcPts val="400"/>
              </a:spcBef>
              <a:spcAft>
                <a:spcPts val="0"/>
              </a:spcAft>
              <a:buClr>
                <a:schemeClr val="accent6"/>
              </a:buClr>
              <a:buSzPts val="2000"/>
              <a:buFont typeface="Arial"/>
              <a:buChar char="•"/>
              <a:defRPr sz="2000" b="0" i="0" u="none" strike="noStrike" cap="none">
                <a:solidFill>
                  <a:schemeClr val="lt1"/>
                </a:solidFill>
                <a:latin typeface="Arial"/>
                <a:ea typeface="Arial"/>
                <a:cs typeface="Arial"/>
                <a:sym typeface="Arial"/>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137" name="Google Shape;137;p27"/>
          <p:cNvSpPr>
            <a:spLocks noGrp="1"/>
          </p:cNvSpPr>
          <p:nvPr>
            <p:ph type="pic" idx="5"/>
          </p:nvPr>
        </p:nvSpPr>
        <p:spPr>
          <a:xfrm>
            <a:off x="4677999" y="868056"/>
            <a:ext cx="4316400" cy="1786800"/>
          </a:xfrm>
          <a:prstGeom prst="rect">
            <a:avLst/>
          </a:prstGeom>
          <a:noFill/>
          <a:ln>
            <a:noFill/>
          </a:ln>
        </p:spPr>
        <p:txBody>
          <a:bodyPr spcFirstLastPara="1" wrap="square" lIns="91425" tIns="45700" rIns="91425" bIns="45700" anchor="t" anchorCtr="0"/>
          <a:lstStyle>
            <a:lvl1pPr marR="0" lvl="0" algn="l" rtl="0">
              <a:lnSpc>
                <a:spcPct val="100000"/>
              </a:lnSpc>
              <a:spcBef>
                <a:spcPts val="600"/>
              </a:spcBef>
              <a:spcAft>
                <a:spcPts val="0"/>
              </a:spcAft>
              <a:buClr>
                <a:schemeClr val="lt2"/>
              </a:buClr>
              <a:buSzPts val="1600"/>
              <a:buFont typeface="Arial"/>
              <a:buChar char="•"/>
              <a:defRPr sz="1600" b="0" i="0" u="none" strike="noStrike" cap="none">
                <a:solidFill>
                  <a:schemeClr val="lt1"/>
                </a:solidFill>
                <a:latin typeface="Arial"/>
                <a:ea typeface="Arial"/>
                <a:cs typeface="Arial"/>
                <a:sym typeface="Arial"/>
              </a:defRPr>
            </a:lvl1pPr>
            <a:lvl2pPr marR="0" lvl="1" algn="l" rtl="0">
              <a:lnSpc>
                <a:spcPct val="100000"/>
              </a:lnSpc>
              <a:spcBef>
                <a:spcPts val="600"/>
              </a:spcBef>
              <a:spcAft>
                <a:spcPts val="0"/>
              </a:spcAft>
              <a:buClr>
                <a:schemeClr val="lt2"/>
              </a:buClr>
              <a:buSzPts val="1400"/>
              <a:buFont typeface="Merriweather Sans"/>
              <a:buChar char="–"/>
              <a:defRPr sz="1400" b="0" i="0" u="none" strike="noStrike" cap="none">
                <a:solidFill>
                  <a:schemeClr val="lt1"/>
                </a:solidFill>
                <a:latin typeface="Arial"/>
                <a:ea typeface="Arial"/>
                <a:cs typeface="Arial"/>
                <a:sym typeface="Arial"/>
              </a:defRPr>
            </a:lvl2pPr>
            <a:lvl3pPr marR="0" lvl="2" algn="l" rtl="0">
              <a:lnSpc>
                <a:spcPct val="100000"/>
              </a:lnSpc>
              <a:spcBef>
                <a:spcPts val="600"/>
              </a:spcBef>
              <a:spcAft>
                <a:spcPts val="0"/>
              </a:spcAft>
              <a:buClr>
                <a:schemeClr val="lt2"/>
              </a:buClr>
              <a:buSzPts val="1400"/>
              <a:buFont typeface="Arial"/>
              <a:buChar char="•"/>
              <a:defRPr sz="1400" b="0" i="0" u="none" strike="noStrike" cap="none">
                <a:solidFill>
                  <a:schemeClr val="lt1"/>
                </a:solidFill>
                <a:latin typeface="Arial"/>
                <a:ea typeface="Arial"/>
                <a:cs typeface="Arial"/>
                <a:sym typeface="Arial"/>
              </a:defRPr>
            </a:lvl3pPr>
            <a:lvl4pPr marR="0" lvl="3" algn="l" rtl="0">
              <a:spcBef>
                <a:spcPts val="28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R="0" lvl="4" algn="l" rtl="0">
              <a:spcBef>
                <a:spcPts val="400"/>
              </a:spcBef>
              <a:spcAft>
                <a:spcPts val="0"/>
              </a:spcAft>
              <a:buClr>
                <a:schemeClr val="accent6"/>
              </a:buClr>
              <a:buSzPts val="2000"/>
              <a:buFont typeface="Arial"/>
              <a:buChar char="•"/>
              <a:defRPr sz="2000" b="0" i="0" u="none" strike="noStrike" cap="none">
                <a:solidFill>
                  <a:schemeClr val="lt1"/>
                </a:solidFill>
                <a:latin typeface="Arial"/>
                <a:ea typeface="Arial"/>
                <a:cs typeface="Arial"/>
                <a:sym typeface="Arial"/>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138" name="Google Shape;138;p27"/>
          <p:cNvSpPr txBox="1">
            <a:spLocks noGrp="1"/>
          </p:cNvSpPr>
          <p:nvPr>
            <p:ph type="body" idx="1"/>
          </p:nvPr>
        </p:nvSpPr>
        <p:spPr>
          <a:xfrm>
            <a:off x="47267" y="4630341"/>
            <a:ext cx="8342100" cy="2739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600"/>
              </a:spcBef>
              <a:spcAft>
                <a:spcPts val="0"/>
              </a:spcAft>
              <a:buClr>
                <a:schemeClr val="lt2"/>
              </a:buClr>
              <a:buSzPts val="1600"/>
              <a:buFont typeface="Arial"/>
              <a:buNone/>
              <a:defRPr sz="1600" b="0" i="0" u="none" strike="noStrike" cap="none">
                <a:solidFill>
                  <a:schemeClr val="lt1"/>
                </a:solidFill>
                <a:latin typeface="Arial"/>
                <a:ea typeface="Arial"/>
                <a:cs typeface="Arial"/>
                <a:sym typeface="Arial"/>
              </a:defRPr>
            </a:lvl1pPr>
            <a:lvl2pPr marL="914400" marR="0" lvl="1" indent="-330200" algn="l" rtl="0">
              <a:lnSpc>
                <a:spcPct val="100000"/>
              </a:lnSpc>
              <a:spcBef>
                <a:spcPts val="600"/>
              </a:spcBef>
              <a:spcAft>
                <a:spcPts val="0"/>
              </a:spcAft>
              <a:buClr>
                <a:schemeClr val="lt2"/>
              </a:buClr>
              <a:buSzPts val="1600"/>
              <a:buFont typeface="Merriweather Sans"/>
              <a:buChar char="–"/>
              <a:defRPr sz="1600" b="0" i="0" u="none" strike="noStrike" cap="none">
                <a:solidFill>
                  <a:schemeClr val="lt1"/>
                </a:solidFill>
                <a:latin typeface="Arial Narrow"/>
                <a:ea typeface="Arial Narrow"/>
                <a:cs typeface="Arial Narrow"/>
                <a:sym typeface="Arial Narrow"/>
              </a:defRPr>
            </a:lvl2pPr>
            <a:lvl3pPr marL="1371600" marR="0" lvl="2" indent="-330200" algn="l" rtl="0">
              <a:lnSpc>
                <a:spcPct val="100000"/>
              </a:lnSpc>
              <a:spcBef>
                <a:spcPts val="600"/>
              </a:spcBef>
              <a:spcAft>
                <a:spcPts val="0"/>
              </a:spcAft>
              <a:buClr>
                <a:schemeClr val="lt2"/>
              </a:buClr>
              <a:buSzPts val="1600"/>
              <a:buFont typeface="Arial"/>
              <a:buChar char="•"/>
              <a:defRPr sz="1600" b="0" i="0" u="none" strike="noStrike" cap="none">
                <a:solidFill>
                  <a:schemeClr val="lt1"/>
                </a:solidFill>
                <a:latin typeface="Arial Narrow"/>
                <a:ea typeface="Arial Narrow"/>
                <a:cs typeface="Arial Narrow"/>
                <a:sym typeface="Arial Narrow"/>
              </a:defRPr>
            </a:lvl3pPr>
            <a:lvl4pPr marL="1828800" marR="0" lvl="3" indent="-330200" algn="l" rtl="0">
              <a:spcBef>
                <a:spcPts val="320"/>
              </a:spcBef>
              <a:spcAft>
                <a:spcPts val="0"/>
              </a:spcAft>
              <a:buClr>
                <a:schemeClr val="lt1"/>
              </a:buClr>
              <a:buSzPts val="1600"/>
              <a:buFont typeface="Arial"/>
              <a:buChar char="•"/>
              <a:defRPr sz="1600" b="0" i="0" u="none" strike="noStrike" cap="none">
                <a:solidFill>
                  <a:schemeClr val="lt1"/>
                </a:solidFill>
                <a:latin typeface="Arial Narrow"/>
                <a:ea typeface="Arial Narrow"/>
                <a:cs typeface="Arial Narrow"/>
                <a:sym typeface="Arial Narrow"/>
              </a:defRPr>
            </a:lvl4pPr>
            <a:lvl5pPr marL="2286000" marR="0" lvl="4" indent="-330200" algn="l" rtl="0">
              <a:spcBef>
                <a:spcPts val="320"/>
              </a:spcBef>
              <a:spcAft>
                <a:spcPts val="0"/>
              </a:spcAft>
              <a:buClr>
                <a:schemeClr val="accent6"/>
              </a:buClr>
              <a:buSzPts val="1600"/>
              <a:buFont typeface="Arial"/>
              <a:buChar char="•"/>
              <a:defRPr sz="1600" b="0" i="0" u="none" strike="noStrike" cap="none">
                <a:solidFill>
                  <a:schemeClr val="lt1"/>
                </a:solidFill>
                <a:latin typeface="Arial Narrow"/>
                <a:ea typeface="Arial Narrow"/>
                <a:cs typeface="Arial Narrow"/>
                <a:sym typeface="Arial Narrow"/>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pic>
        <p:nvPicPr>
          <p:cNvPr id="139" name="Google Shape;139;p27" descr="slu_logo_vit.eps"/>
          <p:cNvPicPr preferRelativeResize="0"/>
          <p:nvPr/>
        </p:nvPicPr>
        <p:blipFill rotWithShape="1">
          <a:blip r:embed="rId2">
            <a:alphaModFix/>
          </a:blip>
          <a:srcRect/>
          <a:stretch/>
        </p:blipFill>
        <p:spPr>
          <a:xfrm>
            <a:off x="1" y="-1"/>
            <a:ext cx="706013" cy="70601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mellanrubrik (Svart)">
  <p:cSld name="mellanrubrik (Svart)">
    <p:bg>
      <p:bgPr>
        <a:solidFill>
          <a:schemeClr val="dk2"/>
        </a:solidFill>
        <a:effectLst/>
      </p:bgPr>
    </p:bg>
    <p:spTree>
      <p:nvGrpSpPr>
        <p:cNvPr id="1" name="Shape 140"/>
        <p:cNvGrpSpPr/>
        <p:nvPr/>
      </p:nvGrpSpPr>
      <p:grpSpPr>
        <a:xfrm>
          <a:off x="0" y="0"/>
          <a:ext cx="0" cy="0"/>
          <a:chOff x="0" y="0"/>
          <a:chExt cx="0" cy="0"/>
        </a:xfrm>
      </p:grpSpPr>
      <p:sp>
        <p:nvSpPr>
          <p:cNvPr id="141" name="Google Shape;141;p28"/>
          <p:cNvSpPr txBox="1">
            <a:spLocks noGrp="1"/>
          </p:cNvSpPr>
          <p:nvPr>
            <p:ph type="title"/>
          </p:nvPr>
        </p:nvSpPr>
        <p:spPr>
          <a:xfrm>
            <a:off x="441700" y="1720646"/>
            <a:ext cx="8229600" cy="1499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FFFFFF"/>
              </a:buClr>
              <a:buSzPts val="3500"/>
              <a:buFont typeface="Arial Black"/>
              <a:buNone/>
              <a:defRPr sz="3500" b="0" i="0" u="none" strike="noStrike" cap="none">
                <a:solidFill>
                  <a:srgbClr val="FFFFFF"/>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2" name="Google Shape;142;p28"/>
          <p:cNvSpPr txBox="1">
            <a:spLocks noGrp="1"/>
          </p:cNvSpPr>
          <p:nvPr>
            <p:ph type="ftr" idx="11"/>
          </p:nvPr>
        </p:nvSpPr>
        <p:spPr>
          <a:xfrm>
            <a:off x="457200" y="4767263"/>
            <a:ext cx="2895600" cy="2739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rgbClr val="E0DDD7"/>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pic>
        <p:nvPicPr>
          <p:cNvPr id="143" name="Google Shape;143;p28" descr="slu_logo_vit.eps"/>
          <p:cNvPicPr preferRelativeResize="0"/>
          <p:nvPr/>
        </p:nvPicPr>
        <p:blipFill rotWithShape="1">
          <a:blip r:embed="rId2">
            <a:alphaModFix/>
          </a:blip>
          <a:srcRect/>
          <a:stretch/>
        </p:blipFill>
        <p:spPr>
          <a:xfrm>
            <a:off x="1" y="-1"/>
            <a:ext cx="706013" cy="706013"/>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Tom sida (Svart)">
  <p:cSld name="Tom sida (Svart)">
    <p:bg>
      <p:bgPr>
        <a:solidFill>
          <a:schemeClr val="dk2"/>
        </a:solidFill>
        <a:effectLst/>
      </p:bgPr>
    </p:bg>
    <p:spTree>
      <p:nvGrpSpPr>
        <p:cNvPr id="1" name="Shape 144"/>
        <p:cNvGrpSpPr/>
        <p:nvPr/>
      </p:nvGrpSpPr>
      <p:grpSpPr>
        <a:xfrm>
          <a:off x="0" y="0"/>
          <a:ext cx="0" cy="0"/>
          <a:chOff x="0" y="0"/>
          <a:chExt cx="0" cy="0"/>
        </a:xfrm>
      </p:grpSpPr>
      <p:sp>
        <p:nvSpPr>
          <p:cNvPr id="145" name="Google Shape;145;p29"/>
          <p:cNvSpPr txBox="1">
            <a:spLocks noGrp="1"/>
          </p:cNvSpPr>
          <p:nvPr>
            <p:ph type="ftr" idx="11"/>
          </p:nvPr>
        </p:nvSpPr>
        <p:spPr>
          <a:xfrm>
            <a:off x="457200" y="4767263"/>
            <a:ext cx="2895600" cy="2739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rgbClr val="E0DDD7"/>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pic>
        <p:nvPicPr>
          <p:cNvPr id="146" name="Google Shape;146;p29" descr="slu_logo_vit.eps"/>
          <p:cNvPicPr preferRelativeResize="0"/>
          <p:nvPr/>
        </p:nvPicPr>
        <p:blipFill rotWithShape="1">
          <a:blip r:embed="rId2">
            <a:alphaModFix/>
          </a:blip>
          <a:srcRect/>
          <a:stretch/>
        </p:blipFill>
        <p:spPr>
          <a:xfrm>
            <a:off x="1" y="-1"/>
            <a:ext cx="706013" cy="706013"/>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Ingen logotyp (Svart)">
  <p:cSld name="Ingen logotyp (Svart)">
    <p:bg>
      <p:bgPr>
        <a:solidFill>
          <a:schemeClr val="dk2"/>
        </a:solidFill>
        <a:effectLst/>
      </p:bgPr>
    </p:bg>
    <p:spTree>
      <p:nvGrpSpPr>
        <p:cNvPr id="1" name="Shape 147"/>
        <p:cNvGrpSpPr/>
        <p:nvPr/>
      </p:nvGrpSpPr>
      <p:grpSpPr>
        <a:xfrm>
          <a:off x="0" y="0"/>
          <a:ext cx="0" cy="0"/>
          <a:chOff x="0" y="0"/>
          <a:chExt cx="0" cy="0"/>
        </a:xfrm>
      </p:grpSpPr>
      <p:sp>
        <p:nvSpPr>
          <p:cNvPr id="148" name="Google Shape;148;p30"/>
          <p:cNvSpPr txBox="1">
            <a:spLocks noGrp="1"/>
          </p:cNvSpPr>
          <p:nvPr>
            <p:ph type="ftr" idx="11"/>
          </p:nvPr>
        </p:nvSpPr>
        <p:spPr>
          <a:xfrm>
            <a:off x="457200" y="4767263"/>
            <a:ext cx="2895600" cy="2739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rgbClr val="E0DDD7"/>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rt 1">
  <p:cSld name="Start 1">
    <p:spTree>
      <p:nvGrpSpPr>
        <p:cNvPr id="1" name="Shape 20"/>
        <p:cNvGrpSpPr/>
        <p:nvPr/>
      </p:nvGrpSpPr>
      <p:grpSpPr>
        <a:xfrm>
          <a:off x="0" y="0"/>
          <a:ext cx="0" cy="0"/>
          <a:chOff x="0" y="0"/>
          <a:chExt cx="0" cy="0"/>
        </a:xfrm>
      </p:grpSpPr>
      <p:sp>
        <p:nvSpPr>
          <p:cNvPr id="21" name="Google Shape;21;p4"/>
          <p:cNvSpPr/>
          <p:nvPr/>
        </p:nvSpPr>
        <p:spPr>
          <a:xfrm>
            <a:off x="0" y="1304925"/>
            <a:ext cx="9144000" cy="38385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2" name="Google Shape;22;p4"/>
          <p:cNvSpPr/>
          <p:nvPr/>
        </p:nvSpPr>
        <p:spPr>
          <a:xfrm>
            <a:off x="0" y="0"/>
            <a:ext cx="9144000" cy="1305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3" name="Google Shape;23;p4" descr="slu_logo_hake_rgb.eps"/>
          <p:cNvPicPr preferRelativeResize="0"/>
          <p:nvPr/>
        </p:nvPicPr>
        <p:blipFill rotWithShape="1">
          <a:blip r:embed="rId2">
            <a:alphaModFix/>
          </a:blip>
          <a:srcRect/>
          <a:stretch/>
        </p:blipFill>
        <p:spPr>
          <a:xfrm>
            <a:off x="1" y="0"/>
            <a:ext cx="2921145" cy="1302857"/>
          </a:xfrm>
          <a:prstGeom prst="rect">
            <a:avLst/>
          </a:prstGeom>
          <a:noFill/>
          <a:ln>
            <a:noFill/>
          </a:ln>
        </p:spPr>
      </p:pic>
      <p:sp>
        <p:nvSpPr>
          <p:cNvPr id="24" name="Google Shape;24;p4"/>
          <p:cNvSpPr txBox="1">
            <a:spLocks noGrp="1"/>
          </p:cNvSpPr>
          <p:nvPr>
            <p:ph type="ctrTitle"/>
          </p:nvPr>
        </p:nvSpPr>
        <p:spPr>
          <a:xfrm>
            <a:off x="1095729" y="2279544"/>
            <a:ext cx="7673400" cy="11025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FFFFFF"/>
              </a:buClr>
              <a:buSzPts val="3500"/>
              <a:buFont typeface="Arial Black"/>
              <a:buNone/>
              <a:defRPr sz="3500" b="0" i="0" u="none" strike="noStrike" cap="none">
                <a:solidFill>
                  <a:srgbClr val="FFFFFF"/>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p4"/>
          <p:cNvSpPr txBox="1">
            <a:spLocks noGrp="1"/>
          </p:cNvSpPr>
          <p:nvPr>
            <p:ph type="subTitle" idx="1"/>
          </p:nvPr>
        </p:nvSpPr>
        <p:spPr>
          <a:xfrm>
            <a:off x="1114395" y="3382063"/>
            <a:ext cx="7679100" cy="741600"/>
          </a:xfrm>
          <a:prstGeom prst="rect">
            <a:avLst/>
          </a:prstGeom>
          <a:noFill/>
          <a:ln>
            <a:noFill/>
          </a:ln>
        </p:spPr>
        <p:txBody>
          <a:bodyPr spcFirstLastPara="1" wrap="square" lIns="91425" tIns="45700" rIns="91425" bIns="45700" anchor="t" anchorCtr="0"/>
          <a:lstStyle>
            <a:lvl1pPr marR="0" lvl="0" algn="l" rtl="0">
              <a:lnSpc>
                <a:spcPct val="100000"/>
              </a:lnSpc>
              <a:spcBef>
                <a:spcPts val="600"/>
              </a:spcBef>
              <a:spcAft>
                <a:spcPts val="0"/>
              </a:spcAft>
              <a:buClr>
                <a:schemeClr val="dk2"/>
              </a:buClr>
              <a:buSzPts val="2000"/>
              <a:buFont typeface="Arial"/>
              <a:buNone/>
              <a:defRPr sz="2000" b="0" i="0" u="none" strike="noStrike" cap="none">
                <a:solidFill>
                  <a:srgbClr val="FFFFFF"/>
                </a:solidFill>
                <a:latin typeface="Arial"/>
                <a:ea typeface="Arial"/>
                <a:cs typeface="Arial"/>
                <a:sym typeface="Arial"/>
              </a:defRPr>
            </a:lvl1pPr>
            <a:lvl2pPr marR="0" lvl="1" algn="ctr" rtl="0">
              <a:lnSpc>
                <a:spcPct val="100000"/>
              </a:lnSpc>
              <a:spcBef>
                <a:spcPts val="600"/>
              </a:spcBef>
              <a:spcAft>
                <a:spcPts val="0"/>
              </a:spcAft>
              <a:buClr>
                <a:schemeClr val="dk2"/>
              </a:buClr>
              <a:buSzPts val="1400"/>
              <a:buFont typeface="Merriweather Sans"/>
              <a:buNone/>
              <a:defRPr sz="1400" b="0" i="0" u="none" strike="noStrike" cap="none">
                <a:solidFill>
                  <a:srgbClr val="888888"/>
                </a:solidFill>
                <a:latin typeface="Arial"/>
                <a:ea typeface="Arial"/>
                <a:cs typeface="Arial"/>
                <a:sym typeface="Arial"/>
              </a:defRPr>
            </a:lvl2pPr>
            <a:lvl3pPr marR="0" lvl="2" algn="ctr" rtl="0">
              <a:lnSpc>
                <a:spcPct val="100000"/>
              </a:lnSpc>
              <a:spcBef>
                <a:spcPts val="600"/>
              </a:spcBef>
              <a:spcAft>
                <a:spcPts val="0"/>
              </a:spcAft>
              <a:buClr>
                <a:schemeClr val="dk2"/>
              </a:buClr>
              <a:buSzPts val="1400"/>
              <a:buFont typeface="Arial"/>
              <a:buNone/>
              <a:defRPr sz="1400" b="0" i="0" u="none" strike="noStrike" cap="none">
                <a:solidFill>
                  <a:srgbClr val="888888"/>
                </a:solidFill>
                <a:latin typeface="Arial"/>
                <a:ea typeface="Arial"/>
                <a:cs typeface="Arial"/>
                <a:sym typeface="Arial"/>
              </a:defRPr>
            </a:lvl3pPr>
            <a:lvl4pPr marR="0" lvl="3" algn="ctr"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R="0" lvl="4" algn="ctr" rtl="0">
              <a:spcBef>
                <a:spcPts val="400"/>
              </a:spcBef>
              <a:spcAft>
                <a:spcPts val="0"/>
              </a:spcAft>
              <a:buClr>
                <a:schemeClr val="accent6"/>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Start 1">
  <p:cSld name="1_Start 1">
    <p:spTree>
      <p:nvGrpSpPr>
        <p:cNvPr id="1" name="Shape 149"/>
        <p:cNvGrpSpPr/>
        <p:nvPr/>
      </p:nvGrpSpPr>
      <p:grpSpPr>
        <a:xfrm>
          <a:off x="0" y="0"/>
          <a:ext cx="0" cy="0"/>
          <a:chOff x="0" y="0"/>
          <a:chExt cx="0" cy="0"/>
        </a:xfrm>
      </p:grpSpPr>
      <p:sp>
        <p:nvSpPr>
          <p:cNvPr id="150" name="Google Shape;150;p31"/>
          <p:cNvSpPr/>
          <p:nvPr/>
        </p:nvSpPr>
        <p:spPr>
          <a:xfrm>
            <a:off x="0" y="1304925"/>
            <a:ext cx="9144000" cy="38385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51" name="Google Shape;151;p31"/>
          <p:cNvSpPr/>
          <p:nvPr/>
        </p:nvSpPr>
        <p:spPr>
          <a:xfrm>
            <a:off x="0" y="0"/>
            <a:ext cx="9144000" cy="1305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52" name="Google Shape;152;p31" descr="slu_logo_hake_rgb.eps"/>
          <p:cNvPicPr preferRelativeResize="0"/>
          <p:nvPr/>
        </p:nvPicPr>
        <p:blipFill rotWithShape="1">
          <a:blip r:embed="rId2">
            <a:alphaModFix/>
          </a:blip>
          <a:srcRect/>
          <a:stretch/>
        </p:blipFill>
        <p:spPr>
          <a:xfrm>
            <a:off x="1" y="0"/>
            <a:ext cx="2921145" cy="1302857"/>
          </a:xfrm>
          <a:prstGeom prst="rect">
            <a:avLst/>
          </a:prstGeom>
          <a:noFill/>
          <a:ln>
            <a:noFill/>
          </a:ln>
        </p:spPr>
      </p:pic>
      <p:sp>
        <p:nvSpPr>
          <p:cNvPr id="153" name="Google Shape;153;p31"/>
          <p:cNvSpPr txBox="1">
            <a:spLocks noGrp="1"/>
          </p:cNvSpPr>
          <p:nvPr>
            <p:ph type="ctrTitle"/>
          </p:nvPr>
        </p:nvSpPr>
        <p:spPr>
          <a:xfrm>
            <a:off x="1095729" y="2279544"/>
            <a:ext cx="7673400" cy="11025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FFFFFF"/>
              </a:buClr>
              <a:buSzPts val="3500"/>
              <a:buFont typeface="Arial Black"/>
              <a:buNone/>
              <a:defRPr sz="3500" b="0" i="0" u="none" strike="noStrike" cap="none">
                <a:solidFill>
                  <a:srgbClr val="FFFFFF"/>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4" name="Google Shape;154;p31"/>
          <p:cNvSpPr txBox="1">
            <a:spLocks noGrp="1"/>
          </p:cNvSpPr>
          <p:nvPr>
            <p:ph type="subTitle" idx="1"/>
          </p:nvPr>
        </p:nvSpPr>
        <p:spPr>
          <a:xfrm>
            <a:off x="1114395" y="3382063"/>
            <a:ext cx="7679100" cy="741600"/>
          </a:xfrm>
          <a:prstGeom prst="rect">
            <a:avLst/>
          </a:prstGeom>
          <a:noFill/>
          <a:ln>
            <a:noFill/>
          </a:ln>
        </p:spPr>
        <p:txBody>
          <a:bodyPr spcFirstLastPara="1" wrap="square" lIns="91425" tIns="45700" rIns="91425" bIns="45700" anchor="t" anchorCtr="0"/>
          <a:lstStyle>
            <a:lvl1pPr marR="0" lvl="0" algn="l" rtl="0">
              <a:lnSpc>
                <a:spcPct val="100000"/>
              </a:lnSpc>
              <a:spcBef>
                <a:spcPts val="600"/>
              </a:spcBef>
              <a:spcAft>
                <a:spcPts val="0"/>
              </a:spcAft>
              <a:buClr>
                <a:schemeClr val="dk2"/>
              </a:buClr>
              <a:buSzPts val="2000"/>
              <a:buFont typeface="Arial"/>
              <a:buNone/>
              <a:defRPr sz="2000" b="0" i="0" u="none" strike="noStrike" cap="none">
                <a:solidFill>
                  <a:srgbClr val="FFFFFF"/>
                </a:solidFill>
                <a:latin typeface="Arial"/>
                <a:ea typeface="Arial"/>
                <a:cs typeface="Arial"/>
                <a:sym typeface="Arial"/>
              </a:defRPr>
            </a:lvl1pPr>
            <a:lvl2pPr marR="0" lvl="1" algn="ctr" rtl="0">
              <a:lnSpc>
                <a:spcPct val="100000"/>
              </a:lnSpc>
              <a:spcBef>
                <a:spcPts val="600"/>
              </a:spcBef>
              <a:spcAft>
                <a:spcPts val="0"/>
              </a:spcAft>
              <a:buClr>
                <a:schemeClr val="dk2"/>
              </a:buClr>
              <a:buSzPts val="1400"/>
              <a:buFont typeface="Merriweather Sans"/>
              <a:buNone/>
              <a:defRPr sz="1400" b="0" i="0" u="none" strike="noStrike" cap="none">
                <a:solidFill>
                  <a:srgbClr val="888888"/>
                </a:solidFill>
                <a:latin typeface="Arial"/>
                <a:ea typeface="Arial"/>
                <a:cs typeface="Arial"/>
                <a:sym typeface="Arial"/>
              </a:defRPr>
            </a:lvl2pPr>
            <a:lvl3pPr marR="0" lvl="2" algn="ctr" rtl="0">
              <a:lnSpc>
                <a:spcPct val="100000"/>
              </a:lnSpc>
              <a:spcBef>
                <a:spcPts val="600"/>
              </a:spcBef>
              <a:spcAft>
                <a:spcPts val="0"/>
              </a:spcAft>
              <a:buClr>
                <a:schemeClr val="dk2"/>
              </a:buClr>
              <a:buSzPts val="1400"/>
              <a:buFont typeface="Arial"/>
              <a:buNone/>
              <a:defRPr sz="1400" b="0" i="0" u="none" strike="noStrike" cap="none">
                <a:solidFill>
                  <a:srgbClr val="888888"/>
                </a:solidFill>
                <a:latin typeface="Arial"/>
                <a:ea typeface="Arial"/>
                <a:cs typeface="Arial"/>
                <a:sym typeface="Arial"/>
              </a:defRPr>
            </a:lvl3pPr>
            <a:lvl4pPr marR="0" lvl="3" algn="ctr"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R="0" lvl="4" algn="ctr" rtl="0">
              <a:spcBef>
                <a:spcPts val="400"/>
              </a:spcBef>
              <a:spcAft>
                <a:spcPts val="0"/>
              </a:spcAft>
              <a:buClr>
                <a:schemeClr val="accent6"/>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Start 2">
  <p:cSld name="1_Start 2">
    <p:spTree>
      <p:nvGrpSpPr>
        <p:cNvPr id="1" name="Shape 155"/>
        <p:cNvGrpSpPr/>
        <p:nvPr/>
      </p:nvGrpSpPr>
      <p:grpSpPr>
        <a:xfrm>
          <a:off x="0" y="0"/>
          <a:ext cx="0" cy="0"/>
          <a:chOff x="0" y="0"/>
          <a:chExt cx="0" cy="0"/>
        </a:xfrm>
      </p:grpSpPr>
      <p:sp>
        <p:nvSpPr>
          <p:cNvPr id="156" name="Google Shape;156;p32"/>
          <p:cNvSpPr/>
          <p:nvPr/>
        </p:nvSpPr>
        <p:spPr>
          <a:xfrm>
            <a:off x="0" y="1304925"/>
            <a:ext cx="9144000" cy="3838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57" name="Google Shape;157;p32"/>
          <p:cNvSpPr/>
          <p:nvPr/>
        </p:nvSpPr>
        <p:spPr>
          <a:xfrm>
            <a:off x="0" y="0"/>
            <a:ext cx="9144000" cy="1305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58" name="Google Shape;158;p32" descr="slu_logo_hake_rgb.eps"/>
          <p:cNvPicPr preferRelativeResize="0"/>
          <p:nvPr/>
        </p:nvPicPr>
        <p:blipFill rotWithShape="1">
          <a:blip r:embed="rId2">
            <a:alphaModFix/>
          </a:blip>
          <a:srcRect/>
          <a:stretch/>
        </p:blipFill>
        <p:spPr>
          <a:xfrm>
            <a:off x="0" y="0"/>
            <a:ext cx="3898899" cy="1304925"/>
          </a:xfrm>
          <a:prstGeom prst="rect">
            <a:avLst/>
          </a:prstGeom>
          <a:noFill/>
          <a:ln>
            <a:noFill/>
          </a:ln>
        </p:spPr>
      </p:pic>
      <p:sp>
        <p:nvSpPr>
          <p:cNvPr id="159" name="Google Shape;159;p32"/>
          <p:cNvSpPr/>
          <p:nvPr/>
        </p:nvSpPr>
        <p:spPr>
          <a:xfrm>
            <a:off x="0" y="0"/>
            <a:ext cx="9144000" cy="1305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0" name="Google Shape;160;p32"/>
          <p:cNvSpPr txBox="1">
            <a:spLocks noGrp="1"/>
          </p:cNvSpPr>
          <p:nvPr>
            <p:ph type="ctrTitle"/>
          </p:nvPr>
        </p:nvSpPr>
        <p:spPr>
          <a:xfrm>
            <a:off x="1095729" y="2279544"/>
            <a:ext cx="7673400" cy="11025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FFFFFF"/>
              </a:buClr>
              <a:buSzPts val="3500"/>
              <a:buFont typeface="Arial Black"/>
              <a:buNone/>
              <a:defRPr sz="3500" b="0" i="0" u="none" strike="noStrike" cap="none">
                <a:solidFill>
                  <a:srgbClr val="FFFFFF"/>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1" name="Google Shape;161;p32"/>
          <p:cNvSpPr txBox="1">
            <a:spLocks noGrp="1"/>
          </p:cNvSpPr>
          <p:nvPr>
            <p:ph type="subTitle" idx="1"/>
          </p:nvPr>
        </p:nvSpPr>
        <p:spPr>
          <a:xfrm>
            <a:off x="1114395" y="3382063"/>
            <a:ext cx="7679100" cy="741600"/>
          </a:xfrm>
          <a:prstGeom prst="rect">
            <a:avLst/>
          </a:prstGeom>
          <a:noFill/>
          <a:ln>
            <a:noFill/>
          </a:ln>
        </p:spPr>
        <p:txBody>
          <a:bodyPr spcFirstLastPara="1" wrap="square" lIns="91425" tIns="45700" rIns="91425" bIns="45700" anchor="t" anchorCtr="0"/>
          <a:lstStyle>
            <a:lvl1pPr marR="0" lvl="0" algn="l" rtl="0">
              <a:lnSpc>
                <a:spcPct val="100000"/>
              </a:lnSpc>
              <a:spcBef>
                <a:spcPts val="600"/>
              </a:spcBef>
              <a:spcAft>
                <a:spcPts val="0"/>
              </a:spcAft>
              <a:buClr>
                <a:schemeClr val="dk2"/>
              </a:buClr>
              <a:buSzPts val="2000"/>
              <a:buFont typeface="Arial"/>
              <a:buNone/>
              <a:defRPr sz="2000" b="0" i="0" u="none" strike="noStrike" cap="none">
                <a:solidFill>
                  <a:srgbClr val="FFFFFF"/>
                </a:solidFill>
                <a:latin typeface="Arial"/>
                <a:ea typeface="Arial"/>
                <a:cs typeface="Arial"/>
                <a:sym typeface="Arial"/>
              </a:defRPr>
            </a:lvl1pPr>
            <a:lvl2pPr marR="0" lvl="1" algn="ctr" rtl="0">
              <a:lnSpc>
                <a:spcPct val="100000"/>
              </a:lnSpc>
              <a:spcBef>
                <a:spcPts val="600"/>
              </a:spcBef>
              <a:spcAft>
                <a:spcPts val="0"/>
              </a:spcAft>
              <a:buClr>
                <a:schemeClr val="dk2"/>
              </a:buClr>
              <a:buSzPts val="1400"/>
              <a:buFont typeface="Merriweather Sans"/>
              <a:buNone/>
              <a:defRPr sz="1400" b="0" i="0" u="none" strike="noStrike" cap="none">
                <a:solidFill>
                  <a:srgbClr val="888888"/>
                </a:solidFill>
                <a:latin typeface="Arial"/>
                <a:ea typeface="Arial"/>
                <a:cs typeface="Arial"/>
                <a:sym typeface="Arial"/>
              </a:defRPr>
            </a:lvl2pPr>
            <a:lvl3pPr marR="0" lvl="2" algn="ctr" rtl="0">
              <a:lnSpc>
                <a:spcPct val="100000"/>
              </a:lnSpc>
              <a:spcBef>
                <a:spcPts val="600"/>
              </a:spcBef>
              <a:spcAft>
                <a:spcPts val="0"/>
              </a:spcAft>
              <a:buClr>
                <a:schemeClr val="dk2"/>
              </a:buClr>
              <a:buSzPts val="1400"/>
              <a:buFont typeface="Arial"/>
              <a:buNone/>
              <a:defRPr sz="1400" b="0" i="0" u="none" strike="noStrike" cap="none">
                <a:solidFill>
                  <a:srgbClr val="888888"/>
                </a:solidFill>
                <a:latin typeface="Arial"/>
                <a:ea typeface="Arial"/>
                <a:cs typeface="Arial"/>
                <a:sym typeface="Arial"/>
              </a:defRPr>
            </a:lvl3pPr>
            <a:lvl4pPr marR="0" lvl="3" algn="ctr"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R="0" lvl="4" algn="ctr" rtl="0">
              <a:spcBef>
                <a:spcPts val="400"/>
              </a:spcBef>
              <a:spcAft>
                <a:spcPts val="0"/>
              </a:spcAft>
              <a:buClr>
                <a:schemeClr val="accent6"/>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pic>
        <p:nvPicPr>
          <p:cNvPr id="162" name="Google Shape;162;p32" descr="slu_logo_hake_rgb.eps"/>
          <p:cNvPicPr preferRelativeResize="0"/>
          <p:nvPr/>
        </p:nvPicPr>
        <p:blipFill rotWithShape="1">
          <a:blip r:embed="rId3">
            <a:alphaModFix/>
          </a:blip>
          <a:srcRect/>
          <a:stretch/>
        </p:blipFill>
        <p:spPr>
          <a:xfrm>
            <a:off x="1" y="0"/>
            <a:ext cx="2921145" cy="1302857"/>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Start 3">
  <p:cSld name="1_Start 3">
    <p:spTree>
      <p:nvGrpSpPr>
        <p:cNvPr id="1" name="Shape 163"/>
        <p:cNvGrpSpPr/>
        <p:nvPr/>
      </p:nvGrpSpPr>
      <p:grpSpPr>
        <a:xfrm>
          <a:off x="0" y="0"/>
          <a:ext cx="0" cy="0"/>
          <a:chOff x="0" y="0"/>
          <a:chExt cx="0" cy="0"/>
        </a:xfrm>
      </p:grpSpPr>
      <p:sp>
        <p:nvSpPr>
          <p:cNvPr id="164" name="Google Shape;164;p33"/>
          <p:cNvSpPr/>
          <p:nvPr/>
        </p:nvSpPr>
        <p:spPr>
          <a:xfrm>
            <a:off x="0" y="1304925"/>
            <a:ext cx="9144000" cy="3838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5" name="Google Shape;165;p33"/>
          <p:cNvSpPr/>
          <p:nvPr/>
        </p:nvSpPr>
        <p:spPr>
          <a:xfrm>
            <a:off x="0" y="0"/>
            <a:ext cx="9144000" cy="1305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6" name="Google Shape;166;p33"/>
          <p:cNvSpPr txBox="1">
            <a:spLocks noGrp="1"/>
          </p:cNvSpPr>
          <p:nvPr>
            <p:ph type="ctrTitle"/>
          </p:nvPr>
        </p:nvSpPr>
        <p:spPr>
          <a:xfrm>
            <a:off x="1095729" y="2279544"/>
            <a:ext cx="7673400" cy="11025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FFFFFF"/>
              </a:buClr>
              <a:buSzPts val="3500"/>
              <a:buFont typeface="Arial Black"/>
              <a:buNone/>
              <a:defRPr sz="3500" b="0" i="0" u="none" strike="noStrike" cap="none">
                <a:solidFill>
                  <a:srgbClr val="FFFFFF"/>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7" name="Google Shape;167;p33"/>
          <p:cNvSpPr txBox="1">
            <a:spLocks noGrp="1"/>
          </p:cNvSpPr>
          <p:nvPr>
            <p:ph type="subTitle" idx="1"/>
          </p:nvPr>
        </p:nvSpPr>
        <p:spPr>
          <a:xfrm>
            <a:off x="1114395" y="3382063"/>
            <a:ext cx="7679100" cy="741600"/>
          </a:xfrm>
          <a:prstGeom prst="rect">
            <a:avLst/>
          </a:prstGeom>
          <a:noFill/>
          <a:ln>
            <a:noFill/>
          </a:ln>
        </p:spPr>
        <p:txBody>
          <a:bodyPr spcFirstLastPara="1" wrap="square" lIns="91425" tIns="45700" rIns="91425" bIns="45700" anchor="t" anchorCtr="0"/>
          <a:lstStyle>
            <a:lvl1pPr marR="0" lvl="0" algn="l" rtl="0">
              <a:lnSpc>
                <a:spcPct val="100000"/>
              </a:lnSpc>
              <a:spcBef>
                <a:spcPts val="600"/>
              </a:spcBef>
              <a:spcAft>
                <a:spcPts val="0"/>
              </a:spcAft>
              <a:buClr>
                <a:schemeClr val="dk2"/>
              </a:buClr>
              <a:buSzPts val="2000"/>
              <a:buFont typeface="Arial"/>
              <a:buNone/>
              <a:defRPr sz="2000" b="0" i="0" u="none" strike="noStrike" cap="none">
                <a:solidFill>
                  <a:srgbClr val="FFFFFF"/>
                </a:solidFill>
                <a:latin typeface="Arial"/>
                <a:ea typeface="Arial"/>
                <a:cs typeface="Arial"/>
                <a:sym typeface="Arial"/>
              </a:defRPr>
            </a:lvl1pPr>
            <a:lvl2pPr marR="0" lvl="1" algn="ctr" rtl="0">
              <a:lnSpc>
                <a:spcPct val="100000"/>
              </a:lnSpc>
              <a:spcBef>
                <a:spcPts val="600"/>
              </a:spcBef>
              <a:spcAft>
                <a:spcPts val="0"/>
              </a:spcAft>
              <a:buClr>
                <a:schemeClr val="dk2"/>
              </a:buClr>
              <a:buSzPts val="1400"/>
              <a:buFont typeface="Merriweather Sans"/>
              <a:buNone/>
              <a:defRPr sz="1400" b="0" i="0" u="none" strike="noStrike" cap="none">
                <a:solidFill>
                  <a:srgbClr val="888888"/>
                </a:solidFill>
                <a:latin typeface="Arial"/>
                <a:ea typeface="Arial"/>
                <a:cs typeface="Arial"/>
                <a:sym typeface="Arial"/>
              </a:defRPr>
            </a:lvl2pPr>
            <a:lvl3pPr marR="0" lvl="2" algn="ctr" rtl="0">
              <a:lnSpc>
                <a:spcPct val="100000"/>
              </a:lnSpc>
              <a:spcBef>
                <a:spcPts val="600"/>
              </a:spcBef>
              <a:spcAft>
                <a:spcPts val="0"/>
              </a:spcAft>
              <a:buClr>
                <a:schemeClr val="dk2"/>
              </a:buClr>
              <a:buSzPts val="1400"/>
              <a:buFont typeface="Arial"/>
              <a:buNone/>
              <a:defRPr sz="1400" b="0" i="0" u="none" strike="noStrike" cap="none">
                <a:solidFill>
                  <a:srgbClr val="888888"/>
                </a:solidFill>
                <a:latin typeface="Arial"/>
                <a:ea typeface="Arial"/>
                <a:cs typeface="Arial"/>
                <a:sym typeface="Arial"/>
              </a:defRPr>
            </a:lvl3pPr>
            <a:lvl4pPr marR="0" lvl="3" algn="ctr"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R="0" lvl="4" algn="ctr" rtl="0">
              <a:spcBef>
                <a:spcPts val="400"/>
              </a:spcBef>
              <a:spcAft>
                <a:spcPts val="0"/>
              </a:spcAft>
              <a:buClr>
                <a:schemeClr val="accent6"/>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pic>
        <p:nvPicPr>
          <p:cNvPr id="168" name="Google Shape;168;p33" descr="slu_logo_hake_rgb.eps"/>
          <p:cNvPicPr preferRelativeResize="0"/>
          <p:nvPr/>
        </p:nvPicPr>
        <p:blipFill rotWithShape="1">
          <a:blip r:embed="rId2">
            <a:alphaModFix/>
          </a:blip>
          <a:srcRect/>
          <a:stretch/>
        </p:blipFill>
        <p:spPr>
          <a:xfrm>
            <a:off x="1" y="0"/>
            <a:ext cx="2921145" cy="1302857"/>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Start 4">
  <p:cSld name="1_Start 4">
    <p:spTree>
      <p:nvGrpSpPr>
        <p:cNvPr id="1" name="Shape 169"/>
        <p:cNvGrpSpPr/>
        <p:nvPr/>
      </p:nvGrpSpPr>
      <p:grpSpPr>
        <a:xfrm>
          <a:off x="0" y="0"/>
          <a:ext cx="0" cy="0"/>
          <a:chOff x="0" y="0"/>
          <a:chExt cx="0" cy="0"/>
        </a:xfrm>
      </p:grpSpPr>
      <p:sp>
        <p:nvSpPr>
          <p:cNvPr id="170" name="Google Shape;170;p34"/>
          <p:cNvSpPr/>
          <p:nvPr/>
        </p:nvSpPr>
        <p:spPr>
          <a:xfrm>
            <a:off x="0" y="1304925"/>
            <a:ext cx="9144000" cy="38385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1" name="Google Shape;171;p34"/>
          <p:cNvSpPr/>
          <p:nvPr/>
        </p:nvSpPr>
        <p:spPr>
          <a:xfrm>
            <a:off x="0" y="0"/>
            <a:ext cx="9144000" cy="1305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2" name="Google Shape;172;p34"/>
          <p:cNvSpPr txBox="1">
            <a:spLocks noGrp="1"/>
          </p:cNvSpPr>
          <p:nvPr>
            <p:ph type="ctrTitle"/>
          </p:nvPr>
        </p:nvSpPr>
        <p:spPr>
          <a:xfrm>
            <a:off x="1095729" y="2279544"/>
            <a:ext cx="7673400" cy="11025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FFFFFF"/>
              </a:buClr>
              <a:buSzPts val="3500"/>
              <a:buFont typeface="Arial Black"/>
              <a:buNone/>
              <a:defRPr sz="3500" b="0" i="0" u="none" strike="noStrike" cap="none">
                <a:solidFill>
                  <a:srgbClr val="FFFFFF"/>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3" name="Google Shape;173;p34"/>
          <p:cNvSpPr txBox="1">
            <a:spLocks noGrp="1"/>
          </p:cNvSpPr>
          <p:nvPr>
            <p:ph type="subTitle" idx="1"/>
          </p:nvPr>
        </p:nvSpPr>
        <p:spPr>
          <a:xfrm>
            <a:off x="1114395" y="3382063"/>
            <a:ext cx="7679100" cy="741600"/>
          </a:xfrm>
          <a:prstGeom prst="rect">
            <a:avLst/>
          </a:prstGeom>
          <a:noFill/>
          <a:ln>
            <a:noFill/>
          </a:ln>
        </p:spPr>
        <p:txBody>
          <a:bodyPr spcFirstLastPara="1" wrap="square" lIns="91425" tIns="45700" rIns="91425" bIns="45700" anchor="t" anchorCtr="0"/>
          <a:lstStyle>
            <a:lvl1pPr marR="0" lvl="0" algn="l" rtl="0">
              <a:lnSpc>
                <a:spcPct val="100000"/>
              </a:lnSpc>
              <a:spcBef>
                <a:spcPts val="600"/>
              </a:spcBef>
              <a:spcAft>
                <a:spcPts val="0"/>
              </a:spcAft>
              <a:buClr>
                <a:schemeClr val="dk2"/>
              </a:buClr>
              <a:buSzPts val="2000"/>
              <a:buFont typeface="Arial"/>
              <a:buNone/>
              <a:defRPr sz="2000" b="0" i="0" u="none" strike="noStrike" cap="none">
                <a:solidFill>
                  <a:srgbClr val="FFFFFF"/>
                </a:solidFill>
                <a:latin typeface="Arial"/>
                <a:ea typeface="Arial"/>
                <a:cs typeface="Arial"/>
                <a:sym typeface="Arial"/>
              </a:defRPr>
            </a:lvl1pPr>
            <a:lvl2pPr marR="0" lvl="1" algn="ctr" rtl="0">
              <a:lnSpc>
                <a:spcPct val="100000"/>
              </a:lnSpc>
              <a:spcBef>
                <a:spcPts val="600"/>
              </a:spcBef>
              <a:spcAft>
                <a:spcPts val="0"/>
              </a:spcAft>
              <a:buClr>
                <a:schemeClr val="dk2"/>
              </a:buClr>
              <a:buSzPts val="1400"/>
              <a:buFont typeface="Merriweather Sans"/>
              <a:buNone/>
              <a:defRPr sz="1400" b="0" i="0" u="none" strike="noStrike" cap="none">
                <a:solidFill>
                  <a:srgbClr val="888888"/>
                </a:solidFill>
                <a:latin typeface="Arial"/>
                <a:ea typeface="Arial"/>
                <a:cs typeface="Arial"/>
                <a:sym typeface="Arial"/>
              </a:defRPr>
            </a:lvl2pPr>
            <a:lvl3pPr marR="0" lvl="2" algn="ctr" rtl="0">
              <a:lnSpc>
                <a:spcPct val="100000"/>
              </a:lnSpc>
              <a:spcBef>
                <a:spcPts val="600"/>
              </a:spcBef>
              <a:spcAft>
                <a:spcPts val="0"/>
              </a:spcAft>
              <a:buClr>
                <a:schemeClr val="dk2"/>
              </a:buClr>
              <a:buSzPts val="1400"/>
              <a:buFont typeface="Arial"/>
              <a:buNone/>
              <a:defRPr sz="1400" b="0" i="0" u="none" strike="noStrike" cap="none">
                <a:solidFill>
                  <a:srgbClr val="888888"/>
                </a:solidFill>
                <a:latin typeface="Arial"/>
                <a:ea typeface="Arial"/>
                <a:cs typeface="Arial"/>
                <a:sym typeface="Arial"/>
              </a:defRPr>
            </a:lvl3pPr>
            <a:lvl4pPr marR="0" lvl="3" algn="ctr"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R="0" lvl="4" algn="ctr" rtl="0">
              <a:spcBef>
                <a:spcPts val="400"/>
              </a:spcBef>
              <a:spcAft>
                <a:spcPts val="0"/>
              </a:spcAft>
              <a:buClr>
                <a:schemeClr val="accent6"/>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pic>
        <p:nvPicPr>
          <p:cNvPr id="174" name="Google Shape;174;p34" descr="slu_logo_hake_rgb.eps"/>
          <p:cNvPicPr preferRelativeResize="0"/>
          <p:nvPr/>
        </p:nvPicPr>
        <p:blipFill rotWithShape="1">
          <a:blip r:embed="rId2">
            <a:alphaModFix/>
          </a:blip>
          <a:srcRect/>
          <a:stretch/>
        </p:blipFill>
        <p:spPr>
          <a:xfrm>
            <a:off x="1" y="0"/>
            <a:ext cx="2921145" cy="1302857"/>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Start 5">
  <p:cSld name="1_Start 5">
    <p:spTree>
      <p:nvGrpSpPr>
        <p:cNvPr id="1" name="Shape 175"/>
        <p:cNvGrpSpPr/>
        <p:nvPr/>
      </p:nvGrpSpPr>
      <p:grpSpPr>
        <a:xfrm>
          <a:off x="0" y="0"/>
          <a:ext cx="0" cy="0"/>
          <a:chOff x="0" y="0"/>
          <a:chExt cx="0" cy="0"/>
        </a:xfrm>
      </p:grpSpPr>
      <p:sp>
        <p:nvSpPr>
          <p:cNvPr id="176" name="Google Shape;176;p35"/>
          <p:cNvSpPr/>
          <p:nvPr/>
        </p:nvSpPr>
        <p:spPr>
          <a:xfrm>
            <a:off x="0" y="1304925"/>
            <a:ext cx="9144000" cy="38385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7" name="Google Shape;177;p35"/>
          <p:cNvSpPr/>
          <p:nvPr/>
        </p:nvSpPr>
        <p:spPr>
          <a:xfrm>
            <a:off x="0" y="0"/>
            <a:ext cx="9144000" cy="1305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8" name="Google Shape;178;p35"/>
          <p:cNvSpPr txBox="1">
            <a:spLocks noGrp="1"/>
          </p:cNvSpPr>
          <p:nvPr>
            <p:ph type="ctrTitle"/>
          </p:nvPr>
        </p:nvSpPr>
        <p:spPr>
          <a:xfrm>
            <a:off x="1095729" y="2279544"/>
            <a:ext cx="7673400" cy="11025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FFFFFF"/>
              </a:buClr>
              <a:buSzPts val="3500"/>
              <a:buFont typeface="Arial Black"/>
              <a:buNone/>
              <a:defRPr sz="3500" b="0" i="0" u="none" strike="noStrike" cap="none">
                <a:solidFill>
                  <a:srgbClr val="FFFFFF"/>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9" name="Google Shape;179;p35"/>
          <p:cNvSpPr txBox="1">
            <a:spLocks noGrp="1"/>
          </p:cNvSpPr>
          <p:nvPr>
            <p:ph type="subTitle" idx="1"/>
          </p:nvPr>
        </p:nvSpPr>
        <p:spPr>
          <a:xfrm>
            <a:off x="1114395" y="3382063"/>
            <a:ext cx="7679100" cy="741600"/>
          </a:xfrm>
          <a:prstGeom prst="rect">
            <a:avLst/>
          </a:prstGeom>
          <a:noFill/>
          <a:ln>
            <a:noFill/>
          </a:ln>
        </p:spPr>
        <p:txBody>
          <a:bodyPr spcFirstLastPara="1" wrap="square" lIns="91425" tIns="45700" rIns="91425" bIns="45700" anchor="t" anchorCtr="0"/>
          <a:lstStyle>
            <a:lvl1pPr marR="0" lvl="0" algn="l" rtl="0">
              <a:lnSpc>
                <a:spcPct val="100000"/>
              </a:lnSpc>
              <a:spcBef>
                <a:spcPts val="600"/>
              </a:spcBef>
              <a:spcAft>
                <a:spcPts val="0"/>
              </a:spcAft>
              <a:buClr>
                <a:schemeClr val="dk2"/>
              </a:buClr>
              <a:buSzPts val="2000"/>
              <a:buFont typeface="Arial"/>
              <a:buNone/>
              <a:defRPr sz="2000" b="0" i="0" u="none" strike="noStrike" cap="none">
                <a:solidFill>
                  <a:srgbClr val="FFFFFF"/>
                </a:solidFill>
                <a:latin typeface="Arial"/>
                <a:ea typeface="Arial"/>
                <a:cs typeface="Arial"/>
                <a:sym typeface="Arial"/>
              </a:defRPr>
            </a:lvl1pPr>
            <a:lvl2pPr marR="0" lvl="1" algn="ctr" rtl="0">
              <a:lnSpc>
                <a:spcPct val="100000"/>
              </a:lnSpc>
              <a:spcBef>
                <a:spcPts val="600"/>
              </a:spcBef>
              <a:spcAft>
                <a:spcPts val="0"/>
              </a:spcAft>
              <a:buClr>
                <a:schemeClr val="dk2"/>
              </a:buClr>
              <a:buSzPts val="1400"/>
              <a:buFont typeface="Merriweather Sans"/>
              <a:buNone/>
              <a:defRPr sz="1400" b="0" i="0" u="none" strike="noStrike" cap="none">
                <a:solidFill>
                  <a:srgbClr val="888888"/>
                </a:solidFill>
                <a:latin typeface="Arial"/>
                <a:ea typeface="Arial"/>
                <a:cs typeface="Arial"/>
                <a:sym typeface="Arial"/>
              </a:defRPr>
            </a:lvl2pPr>
            <a:lvl3pPr marR="0" lvl="2" algn="ctr" rtl="0">
              <a:lnSpc>
                <a:spcPct val="100000"/>
              </a:lnSpc>
              <a:spcBef>
                <a:spcPts val="600"/>
              </a:spcBef>
              <a:spcAft>
                <a:spcPts val="0"/>
              </a:spcAft>
              <a:buClr>
                <a:schemeClr val="dk2"/>
              </a:buClr>
              <a:buSzPts val="1400"/>
              <a:buFont typeface="Arial"/>
              <a:buNone/>
              <a:defRPr sz="1400" b="0" i="0" u="none" strike="noStrike" cap="none">
                <a:solidFill>
                  <a:srgbClr val="888888"/>
                </a:solidFill>
                <a:latin typeface="Arial"/>
                <a:ea typeface="Arial"/>
                <a:cs typeface="Arial"/>
                <a:sym typeface="Arial"/>
              </a:defRPr>
            </a:lvl3pPr>
            <a:lvl4pPr marR="0" lvl="3" algn="ctr"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R="0" lvl="4" algn="ctr" rtl="0">
              <a:spcBef>
                <a:spcPts val="400"/>
              </a:spcBef>
              <a:spcAft>
                <a:spcPts val="0"/>
              </a:spcAft>
              <a:buClr>
                <a:schemeClr val="accent6"/>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pic>
        <p:nvPicPr>
          <p:cNvPr id="180" name="Google Shape;180;p35" descr="slu_logo_hake_rgb.eps"/>
          <p:cNvPicPr preferRelativeResize="0"/>
          <p:nvPr/>
        </p:nvPicPr>
        <p:blipFill rotWithShape="1">
          <a:blip r:embed="rId2">
            <a:alphaModFix/>
          </a:blip>
          <a:srcRect/>
          <a:stretch/>
        </p:blipFill>
        <p:spPr>
          <a:xfrm>
            <a:off x="1" y="0"/>
            <a:ext cx="2921145" cy="1302857"/>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Start 6">
  <p:cSld name="1_Start 6">
    <p:spTree>
      <p:nvGrpSpPr>
        <p:cNvPr id="1" name="Shape 181"/>
        <p:cNvGrpSpPr/>
        <p:nvPr/>
      </p:nvGrpSpPr>
      <p:grpSpPr>
        <a:xfrm>
          <a:off x="0" y="0"/>
          <a:ext cx="0" cy="0"/>
          <a:chOff x="0" y="0"/>
          <a:chExt cx="0" cy="0"/>
        </a:xfrm>
      </p:grpSpPr>
      <p:sp>
        <p:nvSpPr>
          <p:cNvPr id="182" name="Google Shape;182;p36"/>
          <p:cNvSpPr/>
          <p:nvPr/>
        </p:nvSpPr>
        <p:spPr>
          <a:xfrm>
            <a:off x="0" y="1304925"/>
            <a:ext cx="9144000" cy="38385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3" name="Google Shape;183;p36"/>
          <p:cNvSpPr/>
          <p:nvPr/>
        </p:nvSpPr>
        <p:spPr>
          <a:xfrm>
            <a:off x="0" y="0"/>
            <a:ext cx="9144000" cy="1305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4" name="Google Shape;184;p36"/>
          <p:cNvSpPr txBox="1">
            <a:spLocks noGrp="1"/>
          </p:cNvSpPr>
          <p:nvPr>
            <p:ph type="ctrTitle"/>
          </p:nvPr>
        </p:nvSpPr>
        <p:spPr>
          <a:xfrm>
            <a:off x="1095729" y="2279544"/>
            <a:ext cx="7673400" cy="11025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000000"/>
              </a:buClr>
              <a:buSzPts val="3500"/>
              <a:buFont typeface="Arial Black"/>
              <a:buNone/>
              <a:defRPr sz="3500" b="0" i="0" u="none" strike="noStrike" cap="none">
                <a:solidFill>
                  <a:srgbClr val="000000"/>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5" name="Google Shape;185;p36"/>
          <p:cNvSpPr txBox="1">
            <a:spLocks noGrp="1"/>
          </p:cNvSpPr>
          <p:nvPr>
            <p:ph type="subTitle" idx="1"/>
          </p:nvPr>
        </p:nvSpPr>
        <p:spPr>
          <a:xfrm>
            <a:off x="1114395" y="3382063"/>
            <a:ext cx="7679100" cy="741600"/>
          </a:xfrm>
          <a:prstGeom prst="rect">
            <a:avLst/>
          </a:prstGeom>
          <a:noFill/>
          <a:ln>
            <a:noFill/>
          </a:ln>
        </p:spPr>
        <p:txBody>
          <a:bodyPr spcFirstLastPara="1" wrap="square" lIns="91425" tIns="45700" rIns="91425" bIns="45700" anchor="t" anchorCtr="0"/>
          <a:lstStyle>
            <a:lvl1pPr marR="0" lvl="0" algn="l" rtl="0">
              <a:lnSpc>
                <a:spcPct val="100000"/>
              </a:lnSpc>
              <a:spcBef>
                <a:spcPts val="600"/>
              </a:spcBef>
              <a:spcAft>
                <a:spcPts val="0"/>
              </a:spcAft>
              <a:buClr>
                <a:schemeClr val="dk2"/>
              </a:buClr>
              <a:buSzPts val="2000"/>
              <a:buFont typeface="Arial"/>
              <a:buNone/>
              <a:defRPr sz="2000" b="0" i="0" u="none" strike="noStrike" cap="none">
                <a:solidFill>
                  <a:srgbClr val="000000"/>
                </a:solidFill>
                <a:latin typeface="Arial"/>
                <a:ea typeface="Arial"/>
                <a:cs typeface="Arial"/>
                <a:sym typeface="Arial"/>
              </a:defRPr>
            </a:lvl1pPr>
            <a:lvl2pPr marR="0" lvl="1" algn="ctr" rtl="0">
              <a:lnSpc>
                <a:spcPct val="100000"/>
              </a:lnSpc>
              <a:spcBef>
                <a:spcPts val="600"/>
              </a:spcBef>
              <a:spcAft>
                <a:spcPts val="0"/>
              </a:spcAft>
              <a:buClr>
                <a:schemeClr val="dk2"/>
              </a:buClr>
              <a:buSzPts val="1400"/>
              <a:buFont typeface="Merriweather Sans"/>
              <a:buNone/>
              <a:defRPr sz="1400" b="0" i="0" u="none" strike="noStrike" cap="none">
                <a:solidFill>
                  <a:srgbClr val="888888"/>
                </a:solidFill>
                <a:latin typeface="Arial"/>
                <a:ea typeface="Arial"/>
                <a:cs typeface="Arial"/>
                <a:sym typeface="Arial"/>
              </a:defRPr>
            </a:lvl2pPr>
            <a:lvl3pPr marR="0" lvl="2" algn="ctr" rtl="0">
              <a:lnSpc>
                <a:spcPct val="100000"/>
              </a:lnSpc>
              <a:spcBef>
                <a:spcPts val="600"/>
              </a:spcBef>
              <a:spcAft>
                <a:spcPts val="0"/>
              </a:spcAft>
              <a:buClr>
                <a:schemeClr val="dk2"/>
              </a:buClr>
              <a:buSzPts val="1400"/>
              <a:buFont typeface="Arial"/>
              <a:buNone/>
              <a:defRPr sz="1400" b="0" i="0" u="none" strike="noStrike" cap="none">
                <a:solidFill>
                  <a:srgbClr val="888888"/>
                </a:solidFill>
                <a:latin typeface="Arial"/>
                <a:ea typeface="Arial"/>
                <a:cs typeface="Arial"/>
                <a:sym typeface="Arial"/>
              </a:defRPr>
            </a:lvl3pPr>
            <a:lvl4pPr marR="0" lvl="3" algn="ctr"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R="0" lvl="4" algn="ctr" rtl="0">
              <a:spcBef>
                <a:spcPts val="400"/>
              </a:spcBef>
              <a:spcAft>
                <a:spcPts val="0"/>
              </a:spcAft>
              <a:buClr>
                <a:schemeClr val="accent6"/>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pic>
        <p:nvPicPr>
          <p:cNvPr id="186" name="Google Shape;186;p36" descr="slu_logo_hake_rgb.eps"/>
          <p:cNvPicPr preferRelativeResize="0"/>
          <p:nvPr/>
        </p:nvPicPr>
        <p:blipFill rotWithShape="1">
          <a:blip r:embed="rId2">
            <a:alphaModFix/>
          </a:blip>
          <a:srcRect/>
          <a:stretch/>
        </p:blipFill>
        <p:spPr>
          <a:xfrm>
            <a:off x="1" y="0"/>
            <a:ext cx="2921145" cy="1302857"/>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Start 7">
  <p:cSld name="1_Start 7">
    <p:spTree>
      <p:nvGrpSpPr>
        <p:cNvPr id="1" name="Shape 187"/>
        <p:cNvGrpSpPr/>
        <p:nvPr/>
      </p:nvGrpSpPr>
      <p:grpSpPr>
        <a:xfrm>
          <a:off x="0" y="0"/>
          <a:ext cx="0" cy="0"/>
          <a:chOff x="0" y="0"/>
          <a:chExt cx="0" cy="0"/>
        </a:xfrm>
      </p:grpSpPr>
      <p:sp>
        <p:nvSpPr>
          <p:cNvPr id="188" name="Google Shape;188;p37"/>
          <p:cNvSpPr/>
          <p:nvPr/>
        </p:nvSpPr>
        <p:spPr>
          <a:xfrm>
            <a:off x="0" y="1304925"/>
            <a:ext cx="9144000" cy="38385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9" name="Google Shape;189;p37"/>
          <p:cNvSpPr/>
          <p:nvPr/>
        </p:nvSpPr>
        <p:spPr>
          <a:xfrm>
            <a:off x="0" y="0"/>
            <a:ext cx="9144000" cy="1305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90" name="Google Shape;190;p37"/>
          <p:cNvSpPr txBox="1">
            <a:spLocks noGrp="1"/>
          </p:cNvSpPr>
          <p:nvPr>
            <p:ph type="ctrTitle"/>
          </p:nvPr>
        </p:nvSpPr>
        <p:spPr>
          <a:xfrm>
            <a:off x="1095729" y="2279544"/>
            <a:ext cx="7673400" cy="11025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FFFFFF"/>
              </a:buClr>
              <a:buSzPts val="3500"/>
              <a:buFont typeface="Arial Black"/>
              <a:buNone/>
              <a:defRPr sz="3500" b="0" i="0" u="none" strike="noStrike" cap="none">
                <a:solidFill>
                  <a:srgbClr val="FFFFFF"/>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1" name="Google Shape;191;p37"/>
          <p:cNvSpPr txBox="1">
            <a:spLocks noGrp="1"/>
          </p:cNvSpPr>
          <p:nvPr>
            <p:ph type="subTitle" idx="1"/>
          </p:nvPr>
        </p:nvSpPr>
        <p:spPr>
          <a:xfrm>
            <a:off x="1106356" y="3382063"/>
            <a:ext cx="7679100" cy="741600"/>
          </a:xfrm>
          <a:prstGeom prst="rect">
            <a:avLst/>
          </a:prstGeom>
          <a:noFill/>
          <a:ln>
            <a:noFill/>
          </a:ln>
        </p:spPr>
        <p:txBody>
          <a:bodyPr spcFirstLastPara="1" wrap="square" lIns="91425" tIns="45700" rIns="91425" bIns="45700" anchor="t" anchorCtr="0"/>
          <a:lstStyle>
            <a:lvl1pPr marR="0" lvl="0" algn="l" rtl="0">
              <a:lnSpc>
                <a:spcPct val="100000"/>
              </a:lnSpc>
              <a:spcBef>
                <a:spcPts val="600"/>
              </a:spcBef>
              <a:spcAft>
                <a:spcPts val="0"/>
              </a:spcAft>
              <a:buClr>
                <a:schemeClr val="dk2"/>
              </a:buClr>
              <a:buSzPts val="2000"/>
              <a:buFont typeface="Arial"/>
              <a:buNone/>
              <a:defRPr sz="2000" b="0" i="0" u="none" strike="noStrike" cap="none">
                <a:solidFill>
                  <a:srgbClr val="FFFFFF"/>
                </a:solidFill>
                <a:latin typeface="Arial"/>
                <a:ea typeface="Arial"/>
                <a:cs typeface="Arial"/>
                <a:sym typeface="Arial"/>
              </a:defRPr>
            </a:lvl1pPr>
            <a:lvl2pPr marR="0" lvl="1" algn="ctr" rtl="0">
              <a:lnSpc>
                <a:spcPct val="100000"/>
              </a:lnSpc>
              <a:spcBef>
                <a:spcPts val="600"/>
              </a:spcBef>
              <a:spcAft>
                <a:spcPts val="0"/>
              </a:spcAft>
              <a:buClr>
                <a:schemeClr val="dk2"/>
              </a:buClr>
              <a:buSzPts val="1400"/>
              <a:buFont typeface="Merriweather Sans"/>
              <a:buNone/>
              <a:defRPr sz="1400" b="0" i="0" u="none" strike="noStrike" cap="none">
                <a:solidFill>
                  <a:srgbClr val="888888"/>
                </a:solidFill>
                <a:latin typeface="Arial"/>
                <a:ea typeface="Arial"/>
                <a:cs typeface="Arial"/>
                <a:sym typeface="Arial"/>
              </a:defRPr>
            </a:lvl2pPr>
            <a:lvl3pPr marR="0" lvl="2" algn="ctr" rtl="0">
              <a:lnSpc>
                <a:spcPct val="100000"/>
              </a:lnSpc>
              <a:spcBef>
                <a:spcPts val="600"/>
              </a:spcBef>
              <a:spcAft>
                <a:spcPts val="0"/>
              </a:spcAft>
              <a:buClr>
                <a:schemeClr val="dk2"/>
              </a:buClr>
              <a:buSzPts val="1400"/>
              <a:buFont typeface="Arial"/>
              <a:buNone/>
              <a:defRPr sz="1400" b="0" i="0" u="none" strike="noStrike" cap="none">
                <a:solidFill>
                  <a:srgbClr val="888888"/>
                </a:solidFill>
                <a:latin typeface="Arial"/>
                <a:ea typeface="Arial"/>
                <a:cs typeface="Arial"/>
                <a:sym typeface="Arial"/>
              </a:defRPr>
            </a:lvl3pPr>
            <a:lvl4pPr marR="0" lvl="3" algn="ctr"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R="0" lvl="4" algn="ctr" rtl="0">
              <a:spcBef>
                <a:spcPts val="400"/>
              </a:spcBef>
              <a:spcAft>
                <a:spcPts val="0"/>
              </a:spcAft>
              <a:buClr>
                <a:schemeClr val="accent6"/>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pic>
        <p:nvPicPr>
          <p:cNvPr id="192" name="Google Shape;192;p37" descr="slu_logo_hake_rgb.eps"/>
          <p:cNvPicPr preferRelativeResize="0"/>
          <p:nvPr/>
        </p:nvPicPr>
        <p:blipFill rotWithShape="1">
          <a:blip r:embed="rId2">
            <a:alphaModFix/>
          </a:blip>
          <a:srcRect/>
          <a:stretch/>
        </p:blipFill>
        <p:spPr>
          <a:xfrm>
            <a:off x="1" y="0"/>
            <a:ext cx="2921145" cy="1302857"/>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Hög Rubrik (endast 1 rad) och 2 innehåll">
  <p:cSld name="1_Hög Rubrik (endast 1 rad) och 2 innehåll">
    <p:spTree>
      <p:nvGrpSpPr>
        <p:cNvPr id="1" name="Shape 193"/>
        <p:cNvGrpSpPr/>
        <p:nvPr/>
      </p:nvGrpSpPr>
      <p:grpSpPr>
        <a:xfrm>
          <a:off x="0" y="0"/>
          <a:ext cx="0" cy="0"/>
          <a:chOff x="0" y="0"/>
          <a:chExt cx="0" cy="0"/>
        </a:xfrm>
      </p:grpSpPr>
      <p:sp>
        <p:nvSpPr>
          <p:cNvPr id="194" name="Google Shape;194;p38"/>
          <p:cNvSpPr txBox="1">
            <a:spLocks noGrp="1"/>
          </p:cNvSpPr>
          <p:nvPr>
            <p:ph type="title"/>
          </p:nvPr>
        </p:nvSpPr>
        <p:spPr>
          <a:xfrm>
            <a:off x="457200" y="727380"/>
            <a:ext cx="8229600" cy="6018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3500"/>
              <a:buFont typeface="Arial Black"/>
              <a:buNone/>
              <a:defRPr sz="3500" b="0" i="0" u="none" strike="noStrike" cap="none">
                <a:solidFill>
                  <a:schemeClr val="dk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5" name="Google Shape;195;p38"/>
          <p:cNvSpPr txBox="1">
            <a:spLocks noGrp="1"/>
          </p:cNvSpPr>
          <p:nvPr>
            <p:ph type="ftr" idx="11"/>
          </p:nvPr>
        </p:nvSpPr>
        <p:spPr>
          <a:xfrm>
            <a:off x="457200" y="4767263"/>
            <a:ext cx="2895600" cy="2739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chemeClr val="accent6"/>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96" name="Google Shape;196;p38"/>
          <p:cNvSpPr txBox="1">
            <a:spLocks noGrp="1"/>
          </p:cNvSpPr>
          <p:nvPr>
            <p:ph type="body" idx="1"/>
          </p:nvPr>
        </p:nvSpPr>
        <p:spPr>
          <a:xfrm>
            <a:off x="457200" y="1383618"/>
            <a:ext cx="4042800" cy="3306900"/>
          </a:xfrm>
          <a:prstGeom prst="rect">
            <a:avLst/>
          </a:prstGeom>
          <a:noFill/>
          <a:ln>
            <a:noFill/>
          </a:ln>
        </p:spPr>
        <p:txBody>
          <a:bodyPr spcFirstLastPara="1" wrap="square" lIns="91425" tIns="45700" rIns="91425" bIns="45700" anchor="t" anchorCtr="0"/>
          <a:lstStyle>
            <a:lvl1pPr marL="457200" marR="0" lvl="0" indent="-330200" algn="l" rtl="0">
              <a:lnSpc>
                <a:spcPct val="100000"/>
              </a:lnSpc>
              <a:spcBef>
                <a:spcPts val="6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100000"/>
              </a:lnSpc>
              <a:spcBef>
                <a:spcPts val="600"/>
              </a:spcBef>
              <a:spcAft>
                <a:spcPts val="0"/>
              </a:spcAft>
              <a:buClr>
                <a:schemeClr val="dk2"/>
              </a:buClr>
              <a:buSzPts val="1400"/>
              <a:buFont typeface="Merriweather Sans"/>
              <a:buChar char="–"/>
              <a:defRPr sz="1400" b="0" i="0" u="none" strike="noStrike" cap="none">
                <a:solidFill>
                  <a:schemeClr val="dk1"/>
                </a:solidFill>
                <a:latin typeface="Arial"/>
                <a:ea typeface="Arial"/>
                <a:cs typeface="Arial"/>
                <a:sym typeface="Arial"/>
              </a:defRPr>
            </a:lvl2pPr>
            <a:lvl3pPr marL="1371600" marR="0" lvl="2" indent="-317500" algn="l" rtl="0">
              <a:lnSpc>
                <a:spcPct val="100000"/>
              </a:lnSpc>
              <a:spcBef>
                <a:spcPts val="600"/>
              </a:spcBef>
              <a:spcAft>
                <a:spcPts val="0"/>
              </a:spcAft>
              <a:buClr>
                <a:schemeClr val="dk2"/>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accent6"/>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97" name="Google Shape;197;p38"/>
          <p:cNvSpPr txBox="1">
            <a:spLocks noGrp="1"/>
          </p:cNvSpPr>
          <p:nvPr>
            <p:ph type="body" idx="2"/>
          </p:nvPr>
        </p:nvSpPr>
        <p:spPr>
          <a:xfrm>
            <a:off x="4648200" y="1383618"/>
            <a:ext cx="4042800" cy="3306900"/>
          </a:xfrm>
          <a:prstGeom prst="rect">
            <a:avLst/>
          </a:prstGeom>
          <a:noFill/>
          <a:ln>
            <a:noFill/>
          </a:ln>
        </p:spPr>
        <p:txBody>
          <a:bodyPr spcFirstLastPara="1" wrap="square" lIns="91425" tIns="45700" rIns="91425" bIns="45700" anchor="t" anchorCtr="0"/>
          <a:lstStyle>
            <a:lvl1pPr marL="457200" marR="0" lvl="0" indent="-330200" algn="l" rtl="0">
              <a:lnSpc>
                <a:spcPct val="100000"/>
              </a:lnSpc>
              <a:spcBef>
                <a:spcPts val="6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100000"/>
              </a:lnSpc>
              <a:spcBef>
                <a:spcPts val="600"/>
              </a:spcBef>
              <a:spcAft>
                <a:spcPts val="0"/>
              </a:spcAft>
              <a:buClr>
                <a:schemeClr val="dk2"/>
              </a:buClr>
              <a:buSzPts val="1400"/>
              <a:buFont typeface="Merriweather Sans"/>
              <a:buChar char="–"/>
              <a:defRPr sz="1400" b="0" i="0" u="none" strike="noStrike" cap="none">
                <a:solidFill>
                  <a:schemeClr val="dk1"/>
                </a:solidFill>
                <a:latin typeface="Arial"/>
                <a:ea typeface="Arial"/>
                <a:cs typeface="Arial"/>
                <a:sym typeface="Arial"/>
              </a:defRPr>
            </a:lvl2pPr>
            <a:lvl3pPr marL="1371600" marR="0" lvl="2" indent="-317500" algn="l" rtl="0">
              <a:lnSpc>
                <a:spcPct val="100000"/>
              </a:lnSpc>
              <a:spcBef>
                <a:spcPts val="600"/>
              </a:spcBef>
              <a:spcAft>
                <a:spcPts val="0"/>
              </a:spcAft>
              <a:buClr>
                <a:schemeClr val="dk2"/>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accent6"/>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1_Hög Rubrik (endast 1 rad) och innehåll (Svart)">
  <p:cSld name="1_Hög Rubrik (endast 1 rad) och innehåll (Svart)">
    <p:bg>
      <p:bgPr>
        <a:solidFill>
          <a:schemeClr val="dk2"/>
        </a:solidFill>
        <a:effectLst/>
      </p:bgPr>
    </p:bg>
    <p:spTree>
      <p:nvGrpSpPr>
        <p:cNvPr id="1" name="Shape 198"/>
        <p:cNvGrpSpPr/>
        <p:nvPr/>
      </p:nvGrpSpPr>
      <p:grpSpPr>
        <a:xfrm>
          <a:off x="0" y="0"/>
          <a:ext cx="0" cy="0"/>
          <a:chOff x="0" y="0"/>
          <a:chExt cx="0" cy="0"/>
        </a:xfrm>
      </p:grpSpPr>
      <p:sp>
        <p:nvSpPr>
          <p:cNvPr id="199" name="Google Shape;199;p39"/>
          <p:cNvSpPr txBox="1">
            <a:spLocks noGrp="1"/>
          </p:cNvSpPr>
          <p:nvPr>
            <p:ph type="title"/>
          </p:nvPr>
        </p:nvSpPr>
        <p:spPr>
          <a:xfrm>
            <a:off x="457200" y="727380"/>
            <a:ext cx="8229600" cy="6018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3500"/>
              <a:buFont typeface="Arial Black"/>
              <a:buNone/>
              <a:defRPr sz="35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0" name="Google Shape;200;p39"/>
          <p:cNvSpPr txBox="1">
            <a:spLocks noGrp="1"/>
          </p:cNvSpPr>
          <p:nvPr>
            <p:ph type="body" idx="1"/>
          </p:nvPr>
        </p:nvSpPr>
        <p:spPr>
          <a:xfrm>
            <a:off x="457200" y="1329172"/>
            <a:ext cx="8229600" cy="3265500"/>
          </a:xfrm>
          <a:prstGeom prst="rect">
            <a:avLst/>
          </a:prstGeom>
          <a:noFill/>
          <a:ln>
            <a:noFill/>
          </a:ln>
        </p:spPr>
        <p:txBody>
          <a:bodyPr spcFirstLastPara="1" wrap="square" lIns="91425" tIns="45700" rIns="91425" bIns="45700" anchor="t" anchorCtr="0"/>
          <a:lstStyle>
            <a:lvl1pPr marL="457200" marR="0" lvl="0" indent="-330200" algn="l" rtl="0">
              <a:lnSpc>
                <a:spcPct val="100000"/>
              </a:lnSpc>
              <a:spcBef>
                <a:spcPts val="600"/>
              </a:spcBef>
              <a:spcAft>
                <a:spcPts val="0"/>
              </a:spcAft>
              <a:buClr>
                <a:schemeClr val="lt2"/>
              </a:buClr>
              <a:buSzPts val="1600"/>
              <a:buFont typeface="Arial"/>
              <a:buChar char="•"/>
              <a:defRPr sz="1600" b="0" i="0" u="none" strike="noStrike" cap="none">
                <a:solidFill>
                  <a:schemeClr val="lt1"/>
                </a:solidFill>
                <a:latin typeface="Arial"/>
                <a:ea typeface="Arial"/>
                <a:cs typeface="Arial"/>
                <a:sym typeface="Arial"/>
              </a:defRPr>
            </a:lvl1pPr>
            <a:lvl2pPr marL="914400" marR="0" lvl="1" indent="-317500" algn="l" rtl="0">
              <a:lnSpc>
                <a:spcPct val="100000"/>
              </a:lnSpc>
              <a:spcBef>
                <a:spcPts val="600"/>
              </a:spcBef>
              <a:spcAft>
                <a:spcPts val="0"/>
              </a:spcAft>
              <a:buClr>
                <a:schemeClr val="lt2"/>
              </a:buClr>
              <a:buSzPts val="1400"/>
              <a:buFont typeface="Merriweather Sans"/>
              <a:buChar char="–"/>
              <a:defRPr sz="1400" b="0" i="0" u="none" strike="noStrike" cap="none">
                <a:solidFill>
                  <a:schemeClr val="lt1"/>
                </a:solidFill>
                <a:latin typeface="Arial"/>
                <a:ea typeface="Arial"/>
                <a:cs typeface="Arial"/>
                <a:sym typeface="Arial"/>
              </a:defRPr>
            </a:lvl2pPr>
            <a:lvl3pPr marL="1371600" marR="0" lvl="2" indent="-317500" algn="l" rtl="0">
              <a:lnSpc>
                <a:spcPct val="100000"/>
              </a:lnSpc>
              <a:spcBef>
                <a:spcPts val="600"/>
              </a:spcBef>
              <a:spcAft>
                <a:spcPts val="0"/>
              </a:spcAft>
              <a:buClr>
                <a:schemeClr val="lt2"/>
              </a:buClr>
              <a:buSzPts val="1400"/>
              <a:buFont typeface="Arial"/>
              <a:buChar char="•"/>
              <a:defRPr sz="1400" b="0" i="0" u="none" strike="noStrike" cap="none">
                <a:solidFill>
                  <a:schemeClr val="lt1"/>
                </a:solidFill>
                <a:latin typeface="Arial"/>
                <a:ea typeface="Arial"/>
                <a:cs typeface="Arial"/>
                <a:sym typeface="Arial"/>
              </a:defRPr>
            </a:lvl3pPr>
            <a:lvl4pPr marL="1828800" marR="0" lvl="3" indent="-317500" algn="l" rtl="0">
              <a:spcBef>
                <a:spcPts val="28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accent6"/>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201" name="Google Shape;201;p39"/>
          <p:cNvSpPr txBox="1">
            <a:spLocks noGrp="1"/>
          </p:cNvSpPr>
          <p:nvPr>
            <p:ph type="ftr" idx="11"/>
          </p:nvPr>
        </p:nvSpPr>
        <p:spPr>
          <a:xfrm>
            <a:off x="457200" y="4767263"/>
            <a:ext cx="2895600" cy="2739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chemeClr val="accent6"/>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pic>
        <p:nvPicPr>
          <p:cNvPr id="202" name="Google Shape;202;p39" descr="slu_logo_vit.eps"/>
          <p:cNvPicPr preferRelativeResize="0"/>
          <p:nvPr/>
        </p:nvPicPr>
        <p:blipFill rotWithShape="1">
          <a:blip r:embed="rId2">
            <a:alphaModFix/>
          </a:blip>
          <a:srcRect/>
          <a:stretch/>
        </p:blipFill>
        <p:spPr>
          <a:xfrm>
            <a:off x="1" y="-1"/>
            <a:ext cx="706013" cy="706013"/>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1_Hög Rubrik (endast 1 rad) och 2 innehåll (Svart)">
  <p:cSld name="1_Hög Rubrik (endast 1 rad) och 2 innehåll (Svart)">
    <p:bg>
      <p:bgPr>
        <a:solidFill>
          <a:schemeClr val="dk2"/>
        </a:solidFill>
        <a:effectLst/>
      </p:bgPr>
    </p:bg>
    <p:spTree>
      <p:nvGrpSpPr>
        <p:cNvPr id="1" name="Shape 203"/>
        <p:cNvGrpSpPr/>
        <p:nvPr/>
      </p:nvGrpSpPr>
      <p:grpSpPr>
        <a:xfrm>
          <a:off x="0" y="0"/>
          <a:ext cx="0" cy="0"/>
          <a:chOff x="0" y="0"/>
          <a:chExt cx="0" cy="0"/>
        </a:xfrm>
      </p:grpSpPr>
      <p:sp>
        <p:nvSpPr>
          <p:cNvPr id="204" name="Google Shape;204;p40"/>
          <p:cNvSpPr txBox="1">
            <a:spLocks noGrp="1"/>
          </p:cNvSpPr>
          <p:nvPr>
            <p:ph type="ftr" idx="11"/>
          </p:nvPr>
        </p:nvSpPr>
        <p:spPr>
          <a:xfrm>
            <a:off x="457200" y="4767263"/>
            <a:ext cx="2895600" cy="2739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chemeClr val="accent6"/>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205" name="Google Shape;205;p40"/>
          <p:cNvSpPr txBox="1">
            <a:spLocks noGrp="1"/>
          </p:cNvSpPr>
          <p:nvPr>
            <p:ph type="title"/>
          </p:nvPr>
        </p:nvSpPr>
        <p:spPr>
          <a:xfrm>
            <a:off x="457200" y="727380"/>
            <a:ext cx="8229600" cy="6018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3500"/>
              <a:buFont typeface="Arial Black"/>
              <a:buNone/>
              <a:defRPr sz="35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6" name="Google Shape;206;p40"/>
          <p:cNvSpPr txBox="1">
            <a:spLocks noGrp="1"/>
          </p:cNvSpPr>
          <p:nvPr>
            <p:ph type="body" idx="1"/>
          </p:nvPr>
        </p:nvSpPr>
        <p:spPr>
          <a:xfrm>
            <a:off x="457200" y="1383618"/>
            <a:ext cx="4042800" cy="3306900"/>
          </a:xfrm>
          <a:prstGeom prst="rect">
            <a:avLst/>
          </a:prstGeom>
          <a:noFill/>
          <a:ln>
            <a:noFill/>
          </a:ln>
        </p:spPr>
        <p:txBody>
          <a:bodyPr spcFirstLastPara="1" wrap="square" lIns="91425" tIns="45700" rIns="91425" bIns="45700" anchor="t" anchorCtr="0"/>
          <a:lstStyle>
            <a:lvl1pPr marL="457200" marR="0" lvl="0" indent="-330200" algn="l" rtl="0">
              <a:lnSpc>
                <a:spcPct val="100000"/>
              </a:lnSpc>
              <a:spcBef>
                <a:spcPts val="600"/>
              </a:spcBef>
              <a:spcAft>
                <a:spcPts val="0"/>
              </a:spcAft>
              <a:buClr>
                <a:schemeClr val="lt2"/>
              </a:buClr>
              <a:buSzPts val="1600"/>
              <a:buFont typeface="Arial"/>
              <a:buChar char="•"/>
              <a:defRPr sz="1600" b="0" i="0" u="none" strike="noStrike" cap="none">
                <a:solidFill>
                  <a:schemeClr val="lt1"/>
                </a:solidFill>
                <a:latin typeface="Arial"/>
                <a:ea typeface="Arial"/>
                <a:cs typeface="Arial"/>
                <a:sym typeface="Arial"/>
              </a:defRPr>
            </a:lvl1pPr>
            <a:lvl2pPr marL="914400" marR="0" lvl="1" indent="-317500" algn="l" rtl="0">
              <a:lnSpc>
                <a:spcPct val="100000"/>
              </a:lnSpc>
              <a:spcBef>
                <a:spcPts val="600"/>
              </a:spcBef>
              <a:spcAft>
                <a:spcPts val="0"/>
              </a:spcAft>
              <a:buClr>
                <a:schemeClr val="lt2"/>
              </a:buClr>
              <a:buSzPts val="1400"/>
              <a:buFont typeface="Merriweather Sans"/>
              <a:buChar char="–"/>
              <a:defRPr sz="1400" b="0" i="0" u="none" strike="noStrike" cap="none">
                <a:solidFill>
                  <a:schemeClr val="lt1"/>
                </a:solidFill>
                <a:latin typeface="Arial"/>
                <a:ea typeface="Arial"/>
                <a:cs typeface="Arial"/>
                <a:sym typeface="Arial"/>
              </a:defRPr>
            </a:lvl2pPr>
            <a:lvl3pPr marL="1371600" marR="0" lvl="2" indent="-317500" algn="l" rtl="0">
              <a:lnSpc>
                <a:spcPct val="100000"/>
              </a:lnSpc>
              <a:spcBef>
                <a:spcPts val="600"/>
              </a:spcBef>
              <a:spcAft>
                <a:spcPts val="0"/>
              </a:spcAft>
              <a:buClr>
                <a:schemeClr val="lt2"/>
              </a:buClr>
              <a:buSzPts val="1400"/>
              <a:buFont typeface="Arial"/>
              <a:buChar char="•"/>
              <a:defRPr sz="1400" b="0" i="0" u="none" strike="noStrike" cap="none">
                <a:solidFill>
                  <a:schemeClr val="lt1"/>
                </a:solidFill>
                <a:latin typeface="Arial"/>
                <a:ea typeface="Arial"/>
                <a:cs typeface="Arial"/>
                <a:sym typeface="Arial"/>
              </a:defRPr>
            </a:lvl3pPr>
            <a:lvl4pPr marL="1828800" marR="0" lvl="3" indent="-317500" algn="l" rtl="0">
              <a:spcBef>
                <a:spcPts val="28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accent6"/>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207" name="Google Shape;207;p40"/>
          <p:cNvSpPr txBox="1">
            <a:spLocks noGrp="1"/>
          </p:cNvSpPr>
          <p:nvPr>
            <p:ph type="body" idx="2"/>
          </p:nvPr>
        </p:nvSpPr>
        <p:spPr>
          <a:xfrm>
            <a:off x="4648200" y="1383618"/>
            <a:ext cx="4042800" cy="3306900"/>
          </a:xfrm>
          <a:prstGeom prst="rect">
            <a:avLst/>
          </a:prstGeom>
          <a:noFill/>
          <a:ln>
            <a:noFill/>
          </a:ln>
        </p:spPr>
        <p:txBody>
          <a:bodyPr spcFirstLastPara="1" wrap="square" lIns="91425" tIns="45700" rIns="91425" bIns="45700" anchor="t" anchorCtr="0"/>
          <a:lstStyle>
            <a:lvl1pPr marL="457200" marR="0" lvl="0" indent="-330200" algn="l" rtl="0">
              <a:lnSpc>
                <a:spcPct val="100000"/>
              </a:lnSpc>
              <a:spcBef>
                <a:spcPts val="600"/>
              </a:spcBef>
              <a:spcAft>
                <a:spcPts val="0"/>
              </a:spcAft>
              <a:buClr>
                <a:schemeClr val="lt2"/>
              </a:buClr>
              <a:buSzPts val="1600"/>
              <a:buFont typeface="Arial"/>
              <a:buChar char="•"/>
              <a:defRPr sz="1600" b="0" i="0" u="none" strike="noStrike" cap="none">
                <a:solidFill>
                  <a:schemeClr val="lt1"/>
                </a:solidFill>
                <a:latin typeface="Arial"/>
                <a:ea typeface="Arial"/>
                <a:cs typeface="Arial"/>
                <a:sym typeface="Arial"/>
              </a:defRPr>
            </a:lvl1pPr>
            <a:lvl2pPr marL="914400" marR="0" lvl="1" indent="-317500" algn="l" rtl="0">
              <a:lnSpc>
                <a:spcPct val="100000"/>
              </a:lnSpc>
              <a:spcBef>
                <a:spcPts val="600"/>
              </a:spcBef>
              <a:spcAft>
                <a:spcPts val="0"/>
              </a:spcAft>
              <a:buClr>
                <a:schemeClr val="lt2"/>
              </a:buClr>
              <a:buSzPts val="1400"/>
              <a:buFont typeface="Merriweather Sans"/>
              <a:buChar char="–"/>
              <a:defRPr sz="1400" b="0" i="0" u="none" strike="noStrike" cap="none">
                <a:solidFill>
                  <a:schemeClr val="lt1"/>
                </a:solidFill>
                <a:latin typeface="Arial"/>
                <a:ea typeface="Arial"/>
                <a:cs typeface="Arial"/>
                <a:sym typeface="Arial"/>
              </a:defRPr>
            </a:lvl2pPr>
            <a:lvl3pPr marL="1371600" marR="0" lvl="2" indent="-317500" algn="l" rtl="0">
              <a:lnSpc>
                <a:spcPct val="100000"/>
              </a:lnSpc>
              <a:spcBef>
                <a:spcPts val="600"/>
              </a:spcBef>
              <a:spcAft>
                <a:spcPts val="0"/>
              </a:spcAft>
              <a:buClr>
                <a:schemeClr val="lt2"/>
              </a:buClr>
              <a:buSzPts val="1400"/>
              <a:buFont typeface="Arial"/>
              <a:buChar char="•"/>
              <a:defRPr sz="1400" b="0" i="0" u="none" strike="noStrike" cap="none">
                <a:solidFill>
                  <a:schemeClr val="lt1"/>
                </a:solidFill>
                <a:latin typeface="Arial"/>
                <a:ea typeface="Arial"/>
                <a:cs typeface="Arial"/>
                <a:sym typeface="Arial"/>
              </a:defRPr>
            </a:lvl3pPr>
            <a:lvl4pPr marL="1828800" marR="0" lvl="3" indent="-317500" algn="l" rtl="0">
              <a:spcBef>
                <a:spcPts val="28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accent6"/>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pic>
        <p:nvPicPr>
          <p:cNvPr id="208" name="Google Shape;208;p40" descr="slu_logo_vit.eps"/>
          <p:cNvPicPr preferRelativeResize="0"/>
          <p:nvPr/>
        </p:nvPicPr>
        <p:blipFill rotWithShape="1">
          <a:blip r:embed="rId2">
            <a:alphaModFix/>
          </a:blip>
          <a:srcRect/>
          <a:stretch/>
        </p:blipFill>
        <p:spPr>
          <a:xfrm>
            <a:off x="1" y="-1"/>
            <a:ext cx="706013" cy="70601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rt 2">
  <p:cSld name="Start 2">
    <p:spTree>
      <p:nvGrpSpPr>
        <p:cNvPr id="1" name="Shape 26"/>
        <p:cNvGrpSpPr/>
        <p:nvPr/>
      </p:nvGrpSpPr>
      <p:grpSpPr>
        <a:xfrm>
          <a:off x="0" y="0"/>
          <a:ext cx="0" cy="0"/>
          <a:chOff x="0" y="0"/>
          <a:chExt cx="0" cy="0"/>
        </a:xfrm>
      </p:grpSpPr>
      <p:sp>
        <p:nvSpPr>
          <p:cNvPr id="27" name="Google Shape;27;p5"/>
          <p:cNvSpPr/>
          <p:nvPr/>
        </p:nvSpPr>
        <p:spPr>
          <a:xfrm>
            <a:off x="0" y="1304925"/>
            <a:ext cx="9144000" cy="3838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8" name="Google Shape;28;p5"/>
          <p:cNvSpPr/>
          <p:nvPr/>
        </p:nvSpPr>
        <p:spPr>
          <a:xfrm>
            <a:off x="0" y="0"/>
            <a:ext cx="9144000" cy="1305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9" name="Google Shape;29;p5" descr="slu_logo_hake_rgb.eps"/>
          <p:cNvPicPr preferRelativeResize="0"/>
          <p:nvPr/>
        </p:nvPicPr>
        <p:blipFill rotWithShape="1">
          <a:blip r:embed="rId2">
            <a:alphaModFix/>
          </a:blip>
          <a:srcRect/>
          <a:stretch/>
        </p:blipFill>
        <p:spPr>
          <a:xfrm>
            <a:off x="0" y="0"/>
            <a:ext cx="3898899" cy="1304925"/>
          </a:xfrm>
          <a:prstGeom prst="rect">
            <a:avLst/>
          </a:prstGeom>
          <a:noFill/>
          <a:ln>
            <a:noFill/>
          </a:ln>
        </p:spPr>
      </p:pic>
      <p:sp>
        <p:nvSpPr>
          <p:cNvPr id="30" name="Google Shape;30;p5"/>
          <p:cNvSpPr/>
          <p:nvPr/>
        </p:nvSpPr>
        <p:spPr>
          <a:xfrm>
            <a:off x="0" y="0"/>
            <a:ext cx="9144000" cy="1305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1" name="Google Shape;31;p5" descr="slu_logo_hake_rgb.eps"/>
          <p:cNvPicPr preferRelativeResize="0"/>
          <p:nvPr/>
        </p:nvPicPr>
        <p:blipFill rotWithShape="1">
          <a:blip r:embed="rId2">
            <a:alphaModFix/>
          </a:blip>
          <a:srcRect/>
          <a:stretch/>
        </p:blipFill>
        <p:spPr>
          <a:xfrm>
            <a:off x="0" y="0"/>
            <a:ext cx="3898899" cy="1304925"/>
          </a:xfrm>
          <a:prstGeom prst="rect">
            <a:avLst/>
          </a:prstGeom>
          <a:noFill/>
          <a:ln>
            <a:noFill/>
          </a:ln>
        </p:spPr>
      </p:pic>
      <p:sp>
        <p:nvSpPr>
          <p:cNvPr id="32" name="Google Shape;32;p5"/>
          <p:cNvSpPr txBox="1">
            <a:spLocks noGrp="1"/>
          </p:cNvSpPr>
          <p:nvPr>
            <p:ph type="ctrTitle"/>
          </p:nvPr>
        </p:nvSpPr>
        <p:spPr>
          <a:xfrm>
            <a:off x="1095729" y="2279544"/>
            <a:ext cx="7673400" cy="11025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FFFFFF"/>
              </a:buClr>
              <a:buSzPts val="3500"/>
              <a:buFont typeface="Arial Black"/>
              <a:buNone/>
              <a:defRPr sz="3500" b="0" i="0" u="none" strike="noStrike" cap="none">
                <a:solidFill>
                  <a:srgbClr val="FFFFFF"/>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Google Shape;33;p5"/>
          <p:cNvSpPr txBox="1">
            <a:spLocks noGrp="1"/>
          </p:cNvSpPr>
          <p:nvPr>
            <p:ph type="subTitle" idx="1"/>
          </p:nvPr>
        </p:nvSpPr>
        <p:spPr>
          <a:xfrm>
            <a:off x="1114395" y="3382063"/>
            <a:ext cx="7679100" cy="741600"/>
          </a:xfrm>
          <a:prstGeom prst="rect">
            <a:avLst/>
          </a:prstGeom>
          <a:noFill/>
          <a:ln>
            <a:noFill/>
          </a:ln>
        </p:spPr>
        <p:txBody>
          <a:bodyPr spcFirstLastPara="1" wrap="square" lIns="91425" tIns="45700" rIns="91425" bIns="45700" anchor="t" anchorCtr="0"/>
          <a:lstStyle>
            <a:lvl1pPr marR="0" lvl="0" algn="l" rtl="0">
              <a:lnSpc>
                <a:spcPct val="100000"/>
              </a:lnSpc>
              <a:spcBef>
                <a:spcPts val="600"/>
              </a:spcBef>
              <a:spcAft>
                <a:spcPts val="0"/>
              </a:spcAft>
              <a:buClr>
                <a:schemeClr val="dk2"/>
              </a:buClr>
              <a:buSzPts val="2000"/>
              <a:buFont typeface="Arial"/>
              <a:buNone/>
              <a:defRPr sz="2000" b="0" i="0" u="none" strike="noStrike" cap="none">
                <a:solidFill>
                  <a:srgbClr val="FFFFFF"/>
                </a:solidFill>
                <a:latin typeface="Arial"/>
                <a:ea typeface="Arial"/>
                <a:cs typeface="Arial"/>
                <a:sym typeface="Arial"/>
              </a:defRPr>
            </a:lvl1pPr>
            <a:lvl2pPr marR="0" lvl="1" algn="ctr" rtl="0">
              <a:lnSpc>
                <a:spcPct val="100000"/>
              </a:lnSpc>
              <a:spcBef>
                <a:spcPts val="600"/>
              </a:spcBef>
              <a:spcAft>
                <a:spcPts val="0"/>
              </a:spcAft>
              <a:buClr>
                <a:schemeClr val="dk2"/>
              </a:buClr>
              <a:buSzPts val="1400"/>
              <a:buFont typeface="Merriweather Sans"/>
              <a:buNone/>
              <a:defRPr sz="1400" b="0" i="0" u="none" strike="noStrike" cap="none">
                <a:solidFill>
                  <a:srgbClr val="888888"/>
                </a:solidFill>
                <a:latin typeface="Arial"/>
                <a:ea typeface="Arial"/>
                <a:cs typeface="Arial"/>
                <a:sym typeface="Arial"/>
              </a:defRPr>
            </a:lvl2pPr>
            <a:lvl3pPr marR="0" lvl="2" algn="ctr" rtl="0">
              <a:lnSpc>
                <a:spcPct val="100000"/>
              </a:lnSpc>
              <a:spcBef>
                <a:spcPts val="600"/>
              </a:spcBef>
              <a:spcAft>
                <a:spcPts val="0"/>
              </a:spcAft>
              <a:buClr>
                <a:schemeClr val="dk2"/>
              </a:buClr>
              <a:buSzPts val="1400"/>
              <a:buFont typeface="Arial"/>
              <a:buNone/>
              <a:defRPr sz="1400" b="0" i="0" u="none" strike="noStrike" cap="none">
                <a:solidFill>
                  <a:srgbClr val="888888"/>
                </a:solidFill>
                <a:latin typeface="Arial"/>
                <a:ea typeface="Arial"/>
                <a:cs typeface="Arial"/>
                <a:sym typeface="Arial"/>
              </a:defRPr>
            </a:lvl3pPr>
            <a:lvl4pPr marR="0" lvl="3" algn="ctr"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R="0" lvl="4" algn="ctr" rtl="0">
              <a:spcBef>
                <a:spcPts val="400"/>
              </a:spcBef>
              <a:spcAft>
                <a:spcPts val="0"/>
              </a:spcAft>
              <a:buClr>
                <a:schemeClr val="accent6"/>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34" name="Google Shape;34;p5"/>
          <p:cNvSpPr/>
          <p:nvPr/>
        </p:nvSpPr>
        <p:spPr>
          <a:xfrm>
            <a:off x="0" y="1304925"/>
            <a:ext cx="9144000" cy="3838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5" name="Google Shape;35;p5"/>
          <p:cNvSpPr/>
          <p:nvPr/>
        </p:nvSpPr>
        <p:spPr>
          <a:xfrm>
            <a:off x="0" y="0"/>
            <a:ext cx="9144000" cy="1305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6" name="Google Shape;36;p5" descr="slu_logo_hake_rgb.eps"/>
          <p:cNvPicPr preferRelativeResize="0"/>
          <p:nvPr/>
        </p:nvPicPr>
        <p:blipFill rotWithShape="1">
          <a:blip r:embed="rId3">
            <a:alphaModFix/>
          </a:blip>
          <a:srcRect/>
          <a:stretch/>
        </p:blipFill>
        <p:spPr>
          <a:xfrm>
            <a:off x="1" y="0"/>
            <a:ext cx="2921145" cy="1302857"/>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9"/>
        <p:cNvGrpSpPr/>
        <p:nvPr/>
      </p:nvGrpSpPr>
      <p:grpSpPr>
        <a:xfrm>
          <a:off x="0" y="0"/>
          <a:ext cx="0" cy="0"/>
          <a:chOff x="0" y="0"/>
          <a:chExt cx="0" cy="0"/>
        </a:xfrm>
      </p:grpSpPr>
      <p:sp>
        <p:nvSpPr>
          <p:cNvPr id="210" name="Google Shape;210;p41"/>
          <p:cNvSpPr txBox="1">
            <a:spLocks noGrp="1"/>
          </p:cNvSpPr>
          <p:nvPr>
            <p:ph type="ctrTitle"/>
          </p:nvPr>
        </p:nvSpPr>
        <p:spPr>
          <a:xfrm>
            <a:off x="311708" y="744575"/>
            <a:ext cx="8520600" cy="2052600"/>
          </a:xfrm>
          <a:prstGeom prst="rect">
            <a:avLst/>
          </a:prstGeom>
        </p:spPr>
        <p:txBody>
          <a:bodyPr spcFirstLastPara="1" wrap="square" lIns="91425" tIns="45700" rIns="91425" bIns="45700"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11" name="Google Shape;211;p41"/>
          <p:cNvSpPr txBox="1">
            <a:spLocks noGrp="1"/>
          </p:cNvSpPr>
          <p:nvPr>
            <p:ph type="subTitle" idx="1"/>
          </p:nvPr>
        </p:nvSpPr>
        <p:spPr>
          <a:xfrm>
            <a:off x="311700" y="2834125"/>
            <a:ext cx="8520600" cy="792600"/>
          </a:xfrm>
          <a:prstGeom prst="rect">
            <a:avLst/>
          </a:prstGeom>
        </p:spPr>
        <p:txBody>
          <a:bodyPr spcFirstLastPara="1" wrap="square" lIns="91425" tIns="45700" rIns="91425" bIns="45700" anchor="t" anchorCtr="0"/>
          <a:lstStyle>
            <a:lvl1pPr lvl="0" algn="ctr" rtl="0">
              <a:lnSpc>
                <a:spcPct val="100000"/>
              </a:lnSpc>
              <a:spcBef>
                <a:spcPts val="600"/>
              </a:spcBef>
              <a:spcAft>
                <a:spcPts val="0"/>
              </a:spcAft>
              <a:buSzPts val="2800"/>
              <a:buNone/>
              <a:defRPr sz="2800"/>
            </a:lvl1pPr>
            <a:lvl2pPr lvl="1" algn="ctr" rtl="0">
              <a:lnSpc>
                <a:spcPct val="100000"/>
              </a:lnSpc>
              <a:spcBef>
                <a:spcPts val="600"/>
              </a:spcBef>
              <a:spcAft>
                <a:spcPts val="0"/>
              </a:spcAft>
              <a:buSzPts val="2800"/>
              <a:buNone/>
              <a:defRPr sz="2800"/>
            </a:lvl2pPr>
            <a:lvl3pPr lvl="2" algn="ctr" rtl="0">
              <a:lnSpc>
                <a:spcPct val="100000"/>
              </a:lnSpc>
              <a:spcBef>
                <a:spcPts val="600"/>
              </a:spcBef>
              <a:spcAft>
                <a:spcPts val="0"/>
              </a:spcAft>
              <a:buSzPts val="2800"/>
              <a:buNone/>
              <a:defRPr sz="2800"/>
            </a:lvl3pPr>
            <a:lvl4pPr lvl="3" algn="ctr" rtl="0">
              <a:lnSpc>
                <a:spcPct val="100000"/>
              </a:lnSpc>
              <a:spcBef>
                <a:spcPts val="280"/>
              </a:spcBef>
              <a:spcAft>
                <a:spcPts val="0"/>
              </a:spcAft>
              <a:buSzPts val="2800"/>
              <a:buNone/>
              <a:defRPr sz="2800"/>
            </a:lvl4pPr>
            <a:lvl5pPr lvl="4" algn="ctr" rtl="0">
              <a:lnSpc>
                <a:spcPct val="100000"/>
              </a:lnSpc>
              <a:spcBef>
                <a:spcPts val="400"/>
              </a:spcBef>
              <a:spcAft>
                <a:spcPts val="0"/>
              </a:spcAft>
              <a:buSzPts val="2800"/>
              <a:buNone/>
              <a:defRPr sz="2800"/>
            </a:lvl5pPr>
            <a:lvl6pPr lvl="5" algn="ctr" rtl="0">
              <a:lnSpc>
                <a:spcPct val="100000"/>
              </a:lnSpc>
              <a:spcBef>
                <a:spcPts val="400"/>
              </a:spcBef>
              <a:spcAft>
                <a:spcPts val="0"/>
              </a:spcAft>
              <a:buSzPts val="2800"/>
              <a:buNone/>
              <a:defRPr sz="2800"/>
            </a:lvl6pPr>
            <a:lvl7pPr lvl="6" algn="ctr" rtl="0">
              <a:lnSpc>
                <a:spcPct val="100000"/>
              </a:lnSpc>
              <a:spcBef>
                <a:spcPts val="400"/>
              </a:spcBef>
              <a:spcAft>
                <a:spcPts val="0"/>
              </a:spcAft>
              <a:buSzPts val="2800"/>
              <a:buNone/>
              <a:defRPr sz="2800"/>
            </a:lvl7pPr>
            <a:lvl8pPr lvl="7" algn="ctr" rtl="0">
              <a:lnSpc>
                <a:spcPct val="100000"/>
              </a:lnSpc>
              <a:spcBef>
                <a:spcPts val="400"/>
              </a:spcBef>
              <a:spcAft>
                <a:spcPts val="0"/>
              </a:spcAft>
              <a:buSzPts val="2800"/>
              <a:buNone/>
              <a:defRPr sz="2800"/>
            </a:lvl8pPr>
            <a:lvl9pPr lvl="8" algn="ctr" rtl="0">
              <a:lnSpc>
                <a:spcPct val="100000"/>
              </a:lnSpc>
              <a:spcBef>
                <a:spcPts val="400"/>
              </a:spcBef>
              <a:spcAft>
                <a:spcPts val="0"/>
              </a:spcAft>
              <a:buSzPts val="2800"/>
              <a:buNone/>
              <a:defRPr sz="2800"/>
            </a:lvl9pPr>
          </a:lstStyle>
          <a:p>
            <a:endParaRPr/>
          </a:p>
        </p:txBody>
      </p:sp>
      <p:sp>
        <p:nvSpPr>
          <p:cNvPr id="212" name="Google Shape;212;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art 4">
  <p:cSld name="Start 4">
    <p:spTree>
      <p:nvGrpSpPr>
        <p:cNvPr id="1" name="Shape 37"/>
        <p:cNvGrpSpPr/>
        <p:nvPr/>
      </p:nvGrpSpPr>
      <p:grpSpPr>
        <a:xfrm>
          <a:off x="0" y="0"/>
          <a:ext cx="0" cy="0"/>
          <a:chOff x="0" y="0"/>
          <a:chExt cx="0" cy="0"/>
        </a:xfrm>
      </p:grpSpPr>
      <p:sp>
        <p:nvSpPr>
          <p:cNvPr id="38" name="Google Shape;38;p6"/>
          <p:cNvSpPr/>
          <p:nvPr/>
        </p:nvSpPr>
        <p:spPr>
          <a:xfrm>
            <a:off x="0" y="1304925"/>
            <a:ext cx="9144000" cy="38385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9" name="Google Shape;39;p6"/>
          <p:cNvSpPr/>
          <p:nvPr/>
        </p:nvSpPr>
        <p:spPr>
          <a:xfrm>
            <a:off x="0" y="0"/>
            <a:ext cx="9144000" cy="1305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0" name="Google Shape;40;p6"/>
          <p:cNvSpPr txBox="1">
            <a:spLocks noGrp="1"/>
          </p:cNvSpPr>
          <p:nvPr>
            <p:ph type="ctrTitle"/>
          </p:nvPr>
        </p:nvSpPr>
        <p:spPr>
          <a:xfrm>
            <a:off x="1095729" y="2279544"/>
            <a:ext cx="7673400" cy="11025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FFFFFF"/>
              </a:buClr>
              <a:buSzPts val="3500"/>
              <a:buFont typeface="Arial Black"/>
              <a:buNone/>
              <a:defRPr sz="3500" b="0" i="0" u="none" strike="noStrike" cap="none">
                <a:solidFill>
                  <a:srgbClr val="FFFFFF"/>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6"/>
          <p:cNvSpPr txBox="1">
            <a:spLocks noGrp="1"/>
          </p:cNvSpPr>
          <p:nvPr>
            <p:ph type="subTitle" idx="1"/>
          </p:nvPr>
        </p:nvSpPr>
        <p:spPr>
          <a:xfrm>
            <a:off x="1114395" y="3382063"/>
            <a:ext cx="7679100" cy="741600"/>
          </a:xfrm>
          <a:prstGeom prst="rect">
            <a:avLst/>
          </a:prstGeom>
          <a:noFill/>
          <a:ln>
            <a:noFill/>
          </a:ln>
        </p:spPr>
        <p:txBody>
          <a:bodyPr spcFirstLastPara="1" wrap="square" lIns="91425" tIns="45700" rIns="91425" bIns="45700" anchor="t" anchorCtr="0"/>
          <a:lstStyle>
            <a:lvl1pPr marR="0" lvl="0" algn="l" rtl="0">
              <a:lnSpc>
                <a:spcPct val="100000"/>
              </a:lnSpc>
              <a:spcBef>
                <a:spcPts val="600"/>
              </a:spcBef>
              <a:spcAft>
                <a:spcPts val="0"/>
              </a:spcAft>
              <a:buClr>
                <a:schemeClr val="dk2"/>
              </a:buClr>
              <a:buSzPts val="2000"/>
              <a:buFont typeface="Arial"/>
              <a:buNone/>
              <a:defRPr sz="2000" b="0" i="0" u="none" strike="noStrike" cap="none">
                <a:solidFill>
                  <a:srgbClr val="FFFFFF"/>
                </a:solidFill>
                <a:latin typeface="Arial"/>
                <a:ea typeface="Arial"/>
                <a:cs typeface="Arial"/>
                <a:sym typeface="Arial"/>
              </a:defRPr>
            </a:lvl1pPr>
            <a:lvl2pPr marR="0" lvl="1" algn="ctr" rtl="0">
              <a:lnSpc>
                <a:spcPct val="100000"/>
              </a:lnSpc>
              <a:spcBef>
                <a:spcPts val="600"/>
              </a:spcBef>
              <a:spcAft>
                <a:spcPts val="0"/>
              </a:spcAft>
              <a:buClr>
                <a:schemeClr val="dk2"/>
              </a:buClr>
              <a:buSzPts val="1400"/>
              <a:buFont typeface="Merriweather Sans"/>
              <a:buNone/>
              <a:defRPr sz="1400" b="0" i="0" u="none" strike="noStrike" cap="none">
                <a:solidFill>
                  <a:srgbClr val="888888"/>
                </a:solidFill>
                <a:latin typeface="Arial"/>
                <a:ea typeface="Arial"/>
                <a:cs typeface="Arial"/>
                <a:sym typeface="Arial"/>
              </a:defRPr>
            </a:lvl2pPr>
            <a:lvl3pPr marR="0" lvl="2" algn="ctr" rtl="0">
              <a:lnSpc>
                <a:spcPct val="100000"/>
              </a:lnSpc>
              <a:spcBef>
                <a:spcPts val="600"/>
              </a:spcBef>
              <a:spcAft>
                <a:spcPts val="0"/>
              </a:spcAft>
              <a:buClr>
                <a:schemeClr val="dk2"/>
              </a:buClr>
              <a:buSzPts val="1400"/>
              <a:buFont typeface="Arial"/>
              <a:buNone/>
              <a:defRPr sz="1400" b="0" i="0" u="none" strike="noStrike" cap="none">
                <a:solidFill>
                  <a:srgbClr val="888888"/>
                </a:solidFill>
                <a:latin typeface="Arial"/>
                <a:ea typeface="Arial"/>
                <a:cs typeface="Arial"/>
                <a:sym typeface="Arial"/>
              </a:defRPr>
            </a:lvl3pPr>
            <a:lvl4pPr marR="0" lvl="3" algn="ctr"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R="0" lvl="4" algn="ctr" rtl="0">
              <a:spcBef>
                <a:spcPts val="400"/>
              </a:spcBef>
              <a:spcAft>
                <a:spcPts val="0"/>
              </a:spcAft>
              <a:buClr>
                <a:schemeClr val="accent6"/>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pic>
        <p:nvPicPr>
          <p:cNvPr id="42" name="Google Shape;42;p6" descr="slu_logo_hake_rgb.eps"/>
          <p:cNvPicPr preferRelativeResize="0"/>
          <p:nvPr/>
        </p:nvPicPr>
        <p:blipFill rotWithShape="1">
          <a:blip r:embed="rId2">
            <a:alphaModFix/>
          </a:blip>
          <a:srcRect/>
          <a:stretch/>
        </p:blipFill>
        <p:spPr>
          <a:xfrm>
            <a:off x="1" y="0"/>
            <a:ext cx="2921145" cy="130285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art 5">
  <p:cSld name="Start 5">
    <p:spTree>
      <p:nvGrpSpPr>
        <p:cNvPr id="1" name="Shape 43"/>
        <p:cNvGrpSpPr/>
        <p:nvPr/>
      </p:nvGrpSpPr>
      <p:grpSpPr>
        <a:xfrm>
          <a:off x="0" y="0"/>
          <a:ext cx="0" cy="0"/>
          <a:chOff x="0" y="0"/>
          <a:chExt cx="0" cy="0"/>
        </a:xfrm>
      </p:grpSpPr>
      <p:sp>
        <p:nvSpPr>
          <p:cNvPr id="44" name="Google Shape;44;p7"/>
          <p:cNvSpPr/>
          <p:nvPr/>
        </p:nvSpPr>
        <p:spPr>
          <a:xfrm>
            <a:off x="0" y="1304925"/>
            <a:ext cx="9144000" cy="38385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5" name="Google Shape;45;p7"/>
          <p:cNvSpPr/>
          <p:nvPr/>
        </p:nvSpPr>
        <p:spPr>
          <a:xfrm>
            <a:off x="0" y="0"/>
            <a:ext cx="9144000" cy="1305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6" name="Google Shape;46;p7"/>
          <p:cNvSpPr txBox="1">
            <a:spLocks noGrp="1"/>
          </p:cNvSpPr>
          <p:nvPr>
            <p:ph type="ctrTitle"/>
          </p:nvPr>
        </p:nvSpPr>
        <p:spPr>
          <a:xfrm>
            <a:off x="1095729" y="2279544"/>
            <a:ext cx="7673400" cy="11025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FFFFFF"/>
              </a:buClr>
              <a:buSzPts val="3500"/>
              <a:buFont typeface="Arial Black"/>
              <a:buNone/>
              <a:defRPr sz="3500" b="0" i="0" u="none" strike="noStrike" cap="none">
                <a:solidFill>
                  <a:srgbClr val="FFFFFF"/>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Google Shape;47;p7"/>
          <p:cNvSpPr txBox="1">
            <a:spLocks noGrp="1"/>
          </p:cNvSpPr>
          <p:nvPr>
            <p:ph type="subTitle" idx="1"/>
          </p:nvPr>
        </p:nvSpPr>
        <p:spPr>
          <a:xfrm>
            <a:off x="1114395" y="3382063"/>
            <a:ext cx="7679100" cy="741600"/>
          </a:xfrm>
          <a:prstGeom prst="rect">
            <a:avLst/>
          </a:prstGeom>
          <a:noFill/>
          <a:ln>
            <a:noFill/>
          </a:ln>
        </p:spPr>
        <p:txBody>
          <a:bodyPr spcFirstLastPara="1" wrap="square" lIns="91425" tIns="45700" rIns="91425" bIns="45700" anchor="t" anchorCtr="0"/>
          <a:lstStyle>
            <a:lvl1pPr marR="0" lvl="0" algn="l" rtl="0">
              <a:lnSpc>
                <a:spcPct val="100000"/>
              </a:lnSpc>
              <a:spcBef>
                <a:spcPts val="600"/>
              </a:spcBef>
              <a:spcAft>
                <a:spcPts val="0"/>
              </a:spcAft>
              <a:buClr>
                <a:schemeClr val="dk2"/>
              </a:buClr>
              <a:buSzPts val="2000"/>
              <a:buFont typeface="Arial"/>
              <a:buNone/>
              <a:defRPr sz="2000" b="0" i="0" u="none" strike="noStrike" cap="none">
                <a:solidFill>
                  <a:srgbClr val="FFFFFF"/>
                </a:solidFill>
                <a:latin typeface="Arial"/>
                <a:ea typeface="Arial"/>
                <a:cs typeface="Arial"/>
                <a:sym typeface="Arial"/>
              </a:defRPr>
            </a:lvl1pPr>
            <a:lvl2pPr marR="0" lvl="1" algn="ctr" rtl="0">
              <a:lnSpc>
                <a:spcPct val="100000"/>
              </a:lnSpc>
              <a:spcBef>
                <a:spcPts val="600"/>
              </a:spcBef>
              <a:spcAft>
                <a:spcPts val="0"/>
              </a:spcAft>
              <a:buClr>
                <a:schemeClr val="dk2"/>
              </a:buClr>
              <a:buSzPts val="1400"/>
              <a:buFont typeface="Merriweather Sans"/>
              <a:buNone/>
              <a:defRPr sz="1400" b="0" i="0" u="none" strike="noStrike" cap="none">
                <a:solidFill>
                  <a:srgbClr val="888888"/>
                </a:solidFill>
                <a:latin typeface="Arial"/>
                <a:ea typeface="Arial"/>
                <a:cs typeface="Arial"/>
                <a:sym typeface="Arial"/>
              </a:defRPr>
            </a:lvl2pPr>
            <a:lvl3pPr marR="0" lvl="2" algn="ctr" rtl="0">
              <a:lnSpc>
                <a:spcPct val="100000"/>
              </a:lnSpc>
              <a:spcBef>
                <a:spcPts val="600"/>
              </a:spcBef>
              <a:spcAft>
                <a:spcPts val="0"/>
              </a:spcAft>
              <a:buClr>
                <a:schemeClr val="dk2"/>
              </a:buClr>
              <a:buSzPts val="1400"/>
              <a:buFont typeface="Arial"/>
              <a:buNone/>
              <a:defRPr sz="1400" b="0" i="0" u="none" strike="noStrike" cap="none">
                <a:solidFill>
                  <a:srgbClr val="888888"/>
                </a:solidFill>
                <a:latin typeface="Arial"/>
                <a:ea typeface="Arial"/>
                <a:cs typeface="Arial"/>
                <a:sym typeface="Arial"/>
              </a:defRPr>
            </a:lvl3pPr>
            <a:lvl4pPr marR="0" lvl="3" algn="ctr"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R="0" lvl="4" algn="ctr" rtl="0">
              <a:spcBef>
                <a:spcPts val="400"/>
              </a:spcBef>
              <a:spcAft>
                <a:spcPts val="0"/>
              </a:spcAft>
              <a:buClr>
                <a:schemeClr val="accent6"/>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pic>
        <p:nvPicPr>
          <p:cNvPr id="48" name="Google Shape;48;p7" descr="slu_logo_hake_rgb.eps"/>
          <p:cNvPicPr preferRelativeResize="0"/>
          <p:nvPr/>
        </p:nvPicPr>
        <p:blipFill rotWithShape="1">
          <a:blip r:embed="rId2">
            <a:alphaModFix/>
          </a:blip>
          <a:srcRect/>
          <a:stretch/>
        </p:blipFill>
        <p:spPr>
          <a:xfrm>
            <a:off x="1" y="0"/>
            <a:ext cx="2921145" cy="130285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tart 6">
  <p:cSld name="Start 6">
    <p:spTree>
      <p:nvGrpSpPr>
        <p:cNvPr id="1" name="Shape 49"/>
        <p:cNvGrpSpPr/>
        <p:nvPr/>
      </p:nvGrpSpPr>
      <p:grpSpPr>
        <a:xfrm>
          <a:off x="0" y="0"/>
          <a:ext cx="0" cy="0"/>
          <a:chOff x="0" y="0"/>
          <a:chExt cx="0" cy="0"/>
        </a:xfrm>
      </p:grpSpPr>
      <p:sp>
        <p:nvSpPr>
          <p:cNvPr id="50" name="Google Shape;50;p8"/>
          <p:cNvSpPr/>
          <p:nvPr/>
        </p:nvSpPr>
        <p:spPr>
          <a:xfrm>
            <a:off x="0" y="1304925"/>
            <a:ext cx="9144000" cy="38385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1" name="Google Shape;51;p8"/>
          <p:cNvSpPr/>
          <p:nvPr/>
        </p:nvSpPr>
        <p:spPr>
          <a:xfrm>
            <a:off x="0" y="0"/>
            <a:ext cx="9144000" cy="1305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2" name="Google Shape;52;p8"/>
          <p:cNvSpPr txBox="1">
            <a:spLocks noGrp="1"/>
          </p:cNvSpPr>
          <p:nvPr>
            <p:ph type="ctrTitle"/>
          </p:nvPr>
        </p:nvSpPr>
        <p:spPr>
          <a:xfrm>
            <a:off x="1095729" y="2279544"/>
            <a:ext cx="7673400" cy="11025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000000"/>
              </a:buClr>
              <a:buSzPts val="3500"/>
              <a:buFont typeface="Arial Black"/>
              <a:buNone/>
              <a:defRPr sz="3500" b="0" i="0" u="none" strike="noStrike" cap="none">
                <a:solidFill>
                  <a:srgbClr val="000000"/>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Google Shape;53;p8"/>
          <p:cNvSpPr txBox="1">
            <a:spLocks noGrp="1"/>
          </p:cNvSpPr>
          <p:nvPr>
            <p:ph type="subTitle" idx="1"/>
          </p:nvPr>
        </p:nvSpPr>
        <p:spPr>
          <a:xfrm>
            <a:off x="1114395" y="3382063"/>
            <a:ext cx="7679100" cy="741600"/>
          </a:xfrm>
          <a:prstGeom prst="rect">
            <a:avLst/>
          </a:prstGeom>
          <a:noFill/>
          <a:ln>
            <a:noFill/>
          </a:ln>
        </p:spPr>
        <p:txBody>
          <a:bodyPr spcFirstLastPara="1" wrap="square" lIns="91425" tIns="45700" rIns="91425" bIns="45700" anchor="t" anchorCtr="0"/>
          <a:lstStyle>
            <a:lvl1pPr marR="0" lvl="0" algn="l" rtl="0">
              <a:lnSpc>
                <a:spcPct val="100000"/>
              </a:lnSpc>
              <a:spcBef>
                <a:spcPts val="600"/>
              </a:spcBef>
              <a:spcAft>
                <a:spcPts val="0"/>
              </a:spcAft>
              <a:buClr>
                <a:schemeClr val="dk2"/>
              </a:buClr>
              <a:buSzPts val="2000"/>
              <a:buFont typeface="Arial"/>
              <a:buNone/>
              <a:defRPr sz="2000" b="0" i="0" u="none" strike="noStrike" cap="none">
                <a:solidFill>
                  <a:srgbClr val="000000"/>
                </a:solidFill>
                <a:latin typeface="Arial"/>
                <a:ea typeface="Arial"/>
                <a:cs typeface="Arial"/>
                <a:sym typeface="Arial"/>
              </a:defRPr>
            </a:lvl1pPr>
            <a:lvl2pPr marR="0" lvl="1" algn="ctr" rtl="0">
              <a:lnSpc>
                <a:spcPct val="100000"/>
              </a:lnSpc>
              <a:spcBef>
                <a:spcPts val="600"/>
              </a:spcBef>
              <a:spcAft>
                <a:spcPts val="0"/>
              </a:spcAft>
              <a:buClr>
                <a:schemeClr val="dk2"/>
              </a:buClr>
              <a:buSzPts val="1400"/>
              <a:buFont typeface="Merriweather Sans"/>
              <a:buNone/>
              <a:defRPr sz="1400" b="0" i="0" u="none" strike="noStrike" cap="none">
                <a:solidFill>
                  <a:srgbClr val="888888"/>
                </a:solidFill>
                <a:latin typeface="Arial"/>
                <a:ea typeface="Arial"/>
                <a:cs typeface="Arial"/>
                <a:sym typeface="Arial"/>
              </a:defRPr>
            </a:lvl2pPr>
            <a:lvl3pPr marR="0" lvl="2" algn="ctr" rtl="0">
              <a:lnSpc>
                <a:spcPct val="100000"/>
              </a:lnSpc>
              <a:spcBef>
                <a:spcPts val="600"/>
              </a:spcBef>
              <a:spcAft>
                <a:spcPts val="0"/>
              </a:spcAft>
              <a:buClr>
                <a:schemeClr val="dk2"/>
              </a:buClr>
              <a:buSzPts val="1400"/>
              <a:buFont typeface="Arial"/>
              <a:buNone/>
              <a:defRPr sz="1400" b="0" i="0" u="none" strike="noStrike" cap="none">
                <a:solidFill>
                  <a:srgbClr val="888888"/>
                </a:solidFill>
                <a:latin typeface="Arial"/>
                <a:ea typeface="Arial"/>
                <a:cs typeface="Arial"/>
                <a:sym typeface="Arial"/>
              </a:defRPr>
            </a:lvl3pPr>
            <a:lvl4pPr marR="0" lvl="3" algn="ctr"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R="0" lvl="4" algn="ctr" rtl="0">
              <a:spcBef>
                <a:spcPts val="400"/>
              </a:spcBef>
              <a:spcAft>
                <a:spcPts val="0"/>
              </a:spcAft>
              <a:buClr>
                <a:schemeClr val="accent6"/>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pic>
        <p:nvPicPr>
          <p:cNvPr id="54" name="Google Shape;54;p8" descr="slu_logo_hake_rgb.eps"/>
          <p:cNvPicPr preferRelativeResize="0"/>
          <p:nvPr/>
        </p:nvPicPr>
        <p:blipFill rotWithShape="1">
          <a:blip r:embed="rId2">
            <a:alphaModFix/>
          </a:blip>
          <a:srcRect/>
          <a:stretch/>
        </p:blipFill>
        <p:spPr>
          <a:xfrm>
            <a:off x="1" y="0"/>
            <a:ext cx="2921145" cy="130285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tart 7">
  <p:cSld name="Start 7">
    <p:spTree>
      <p:nvGrpSpPr>
        <p:cNvPr id="1" name="Shape 55"/>
        <p:cNvGrpSpPr/>
        <p:nvPr/>
      </p:nvGrpSpPr>
      <p:grpSpPr>
        <a:xfrm>
          <a:off x="0" y="0"/>
          <a:ext cx="0" cy="0"/>
          <a:chOff x="0" y="0"/>
          <a:chExt cx="0" cy="0"/>
        </a:xfrm>
      </p:grpSpPr>
      <p:sp>
        <p:nvSpPr>
          <p:cNvPr id="56" name="Google Shape;56;p9"/>
          <p:cNvSpPr/>
          <p:nvPr/>
        </p:nvSpPr>
        <p:spPr>
          <a:xfrm>
            <a:off x="0" y="1304925"/>
            <a:ext cx="9144000" cy="38385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7" name="Google Shape;57;p9"/>
          <p:cNvSpPr/>
          <p:nvPr/>
        </p:nvSpPr>
        <p:spPr>
          <a:xfrm>
            <a:off x="0" y="0"/>
            <a:ext cx="9144000" cy="1305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8" name="Google Shape;58;p9"/>
          <p:cNvSpPr txBox="1">
            <a:spLocks noGrp="1"/>
          </p:cNvSpPr>
          <p:nvPr>
            <p:ph type="ctrTitle"/>
          </p:nvPr>
        </p:nvSpPr>
        <p:spPr>
          <a:xfrm>
            <a:off x="1095729" y="2279544"/>
            <a:ext cx="7673400" cy="11025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FFFFFF"/>
              </a:buClr>
              <a:buSzPts val="3500"/>
              <a:buFont typeface="Arial Black"/>
              <a:buNone/>
              <a:defRPr sz="3500" b="0" i="0" u="none" strike="noStrike" cap="none">
                <a:solidFill>
                  <a:srgbClr val="FFFFFF"/>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9" name="Google Shape;59;p9"/>
          <p:cNvSpPr txBox="1">
            <a:spLocks noGrp="1"/>
          </p:cNvSpPr>
          <p:nvPr>
            <p:ph type="subTitle" idx="1"/>
          </p:nvPr>
        </p:nvSpPr>
        <p:spPr>
          <a:xfrm>
            <a:off x="1106356" y="3382063"/>
            <a:ext cx="7679100" cy="741600"/>
          </a:xfrm>
          <a:prstGeom prst="rect">
            <a:avLst/>
          </a:prstGeom>
          <a:noFill/>
          <a:ln>
            <a:noFill/>
          </a:ln>
        </p:spPr>
        <p:txBody>
          <a:bodyPr spcFirstLastPara="1" wrap="square" lIns="91425" tIns="45700" rIns="91425" bIns="45700" anchor="t" anchorCtr="0"/>
          <a:lstStyle>
            <a:lvl1pPr marR="0" lvl="0" algn="l" rtl="0">
              <a:lnSpc>
                <a:spcPct val="100000"/>
              </a:lnSpc>
              <a:spcBef>
                <a:spcPts val="600"/>
              </a:spcBef>
              <a:spcAft>
                <a:spcPts val="0"/>
              </a:spcAft>
              <a:buClr>
                <a:schemeClr val="dk2"/>
              </a:buClr>
              <a:buSzPts val="2000"/>
              <a:buFont typeface="Arial"/>
              <a:buNone/>
              <a:defRPr sz="2000" b="0" i="0" u="none" strike="noStrike" cap="none">
                <a:solidFill>
                  <a:srgbClr val="FFFFFF"/>
                </a:solidFill>
                <a:latin typeface="Arial"/>
                <a:ea typeface="Arial"/>
                <a:cs typeface="Arial"/>
                <a:sym typeface="Arial"/>
              </a:defRPr>
            </a:lvl1pPr>
            <a:lvl2pPr marR="0" lvl="1" algn="ctr" rtl="0">
              <a:lnSpc>
                <a:spcPct val="100000"/>
              </a:lnSpc>
              <a:spcBef>
                <a:spcPts val="600"/>
              </a:spcBef>
              <a:spcAft>
                <a:spcPts val="0"/>
              </a:spcAft>
              <a:buClr>
                <a:schemeClr val="dk2"/>
              </a:buClr>
              <a:buSzPts val="1400"/>
              <a:buFont typeface="Merriweather Sans"/>
              <a:buNone/>
              <a:defRPr sz="1400" b="0" i="0" u="none" strike="noStrike" cap="none">
                <a:solidFill>
                  <a:srgbClr val="888888"/>
                </a:solidFill>
                <a:latin typeface="Arial"/>
                <a:ea typeface="Arial"/>
                <a:cs typeface="Arial"/>
                <a:sym typeface="Arial"/>
              </a:defRPr>
            </a:lvl2pPr>
            <a:lvl3pPr marR="0" lvl="2" algn="ctr" rtl="0">
              <a:lnSpc>
                <a:spcPct val="100000"/>
              </a:lnSpc>
              <a:spcBef>
                <a:spcPts val="600"/>
              </a:spcBef>
              <a:spcAft>
                <a:spcPts val="0"/>
              </a:spcAft>
              <a:buClr>
                <a:schemeClr val="dk2"/>
              </a:buClr>
              <a:buSzPts val="1400"/>
              <a:buFont typeface="Arial"/>
              <a:buNone/>
              <a:defRPr sz="1400" b="0" i="0" u="none" strike="noStrike" cap="none">
                <a:solidFill>
                  <a:srgbClr val="888888"/>
                </a:solidFill>
                <a:latin typeface="Arial"/>
                <a:ea typeface="Arial"/>
                <a:cs typeface="Arial"/>
                <a:sym typeface="Arial"/>
              </a:defRPr>
            </a:lvl3pPr>
            <a:lvl4pPr marR="0" lvl="3" algn="ctr"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R="0" lvl="4" algn="ctr" rtl="0">
              <a:spcBef>
                <a:spcPts val="400"/>
              </a:spcBef>
              <a:spcAft>
                <a:spcPts val="0"/>
              </a:spcAft>
              <a:buClr>
                <a:schemeClr val="accent6"/>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pic>
        <p:nvPicPr>
          <p:cNvPr id="60" name="Google Shape;60;p9" descr="slu_logo_hake_rgb.eps"/>
          <p:cNvPicPr preferRelativeResize="0"/>
          <p:nvPr/>
        </p:nvPicPr>
        <p:blipFill rotWithShape="1">
          <a:blip r:embed="rId2">
            <a:alphaModFix/>
          </a:blip>
          <a:srcRect/>
          <a:stretch/>
        </p:blipFill>
        <p:spPr>
          <a:xfrm>
            <a:off x="1" y="0"/>
            <a:ext cx="2921145" cy="130285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Rubrik och innehåll">
  <p:cSld name="Rubrik och innehåll">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457200" y="1087763"/>
            <a:ext cx="8229600" cy="6018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3500"/>
              <a:buFont typeface="Arial Black"/>
              <a:buNone/>
              <a:defRPr sz="3500" b="0" i="0" u="none" strike="noStrike" cap="none">
                <a:solidFill>
                  <a:schemeClr val="dk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10"/>
          <p:cNvSpPr txBox="1">
            <a:spLocks noGrp="1"/>
          </p:cNvSpPr>
          <p:nvPr>
            <p:ph type="body" idx="1"/>
          </p:nvPr>
        </p:nvSpPr>
        <p:spPr>
          <a:xfrm>
            <a:off x="457200" y="1689554"/>
            <a:ext cx="8229600" cy="2905200"/>
          </a:xfrm>
          <a:prstGeom prst="rect">
            <a:avLst/>
          </a:prstGeom>
          <a:noFill/>
          <a:ln>
            <a:noFill/>
          </a:ln>
        </p:spPr>
        <p:txBody>
          <a:bodyPr spcFirstLastPara="1" wrap="square" lIns="91425" tIns="45700" rIns="91425" bIns="45700" anchor="t" anchorCtr="0"/>
          <a:lstStyle>
            <a:lvl1pPr marL="457200" marR="0" lvl="0" indent="-330200" algn="l" rtl="0">
              <a:lnSpc>
                <a:spcPct val="100000"/>
              </a:lnSpc>
              <a:spcBef>
                <a:spcPts val="6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100000"/>
              </a:lnSpc>
              <a:spcBef>
                <a:spcPts val="600"/>
              </a:spcBef>
              <a:spcAft>
                <a:spcPts val="0"/>
              </a:spcAft>
              <a:buClr>
                <a:schemeClr val="dk2"/>
              </a:buClr>
              <a:buSzPts val="1400"/>
              <a:buFont typeface="Merriweather Sans"/>
              <a:buChar char="–"/>
              <a:defRPr sz="1400" b="0" i="0" u="none" strike="noStrike" cap="none">
                <a:solidFill>
                  <a:schemeClr val="dk1"/>
                </a:solidFill>
                <a:latin typeface="Arial"/>
                <a:ea typeface="Arial"/>
                <a:cs typeface="Arial"/>
                <a:sym typeface="Arial"/>
              </a:defRPr>
            </a:lvl2pPr>
            <a:lvl3pPr marL="1371600" marR="0" lvl="2" indent="-317500" algn="l" rtl="0">
              <a:lnSpc>
                <a:spcPct val="100000"/>
              </a:lnSpc>
              <a:spcBef>
                <a:spcPts val="600"/>
              </a:spcBef>
              <a:spcAft>
                <a:spcPts val="0"/>
              </a:spcAft>
              <a:buClr>
                <a:schemeClr val="dk2"/>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accent6"/>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 name="Google Shape;64;p10"/>
          <p:cNvSpPr txBox="1">
            <a:spLocks noGrp="1"/>
          </p:cNvSpPr>
          <p:nvPr>
            <p:ph type="ftr" idx="11"/>
          </p:nvPr>
        </p:nvSpPr>
        <p:spPr>
          <a:xfrm>
            <a:off x="457200" y="4767263"/>
            <a:ext cx="2895600" cy="2739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chemeClr val="accent6"/>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705685"/>
            <a:ext cx="8229600" cy="8574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3500"/>
              <a:buFont typeface="Arial Black"/>
              <a:buNone/>
              <a:defRPr sz="3500" b="0" i="0" u="none" strike="noStrike" cap="none">
                <a:solidFill>
                  <a:schemeClr val="dk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562935"/>
            <a:ext cx="8229600" cy="3031800"/>
          </a:xfrm>
          <a:prstGeom prst="rect">
            <a:avLst/>
          </a:prstGeom>
          <a:noFill/>
          <a:ln>
            <a:noFill/>
          </a:ln>
        </p:spPr>
        <p:txBody>
          <a:bodyPr spcFirstLastPara="1" wrap="square" lIns="91425" tIns="45700" rIns="91425" bIns="45700" anchor="t" anchorCtr="0"/>
          <a:lstStyle>
            <a:lvl1pPr marL="457200" marR="0" lvl="0" indent="-330200" algn="l" rtl="0">
              <a:lnSpc>
                <a:spcPct val="100000"/>
              </a:lnSpc>
              <a:spcBef>
                <a:spcPts val="6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100000"/>
              </a:lnSpc>
              <a:spcBef>
                <a:spcPts val="600"/>
              </a:spcBef>
              <a:spcAft>
                <a:spcPts val="0"/>
              </a:spcAft>
              <a:buClr>
                <a:schemeClr val="dk2"/>
              </a:buClr>
              <a:buSzPts val="1400"/>
              <a:buFont typeface="Merriweather Sans"/>
              <a:buChar char="–"/>
              <a:defRPr sz="1400" b="0" i="0" u="none" strike="noStrike" cap="none">
                <a:solidFill>
                  <a:schemeClr val="dk1"/>
                </a:solidFill>
                <a:latin typeface="Arial"/>
                <a:ea typeface="Arial"/>
                <a:cs typeface="Arial"/>
                <a:sym typeface="Arial"/>
              </a:defRPr>
            </a:lvl2pPr>
            <a:lvl3pPr marL="1371600" marR="0" lvl="2" indent="-317500" algn="l" rtl="0">
              <a:lnSpc>
                <a:spcPct val="100000"/>
              </a:lnSpc>
              <a:spcBef>
                <a:spcPts val="600"/>
              </a:spcBef>
              <a:spcAft>
                <a:spcPts val="0"/>
              </a:spcAft>
              <a:buClr>
                <a:schemeClr val="dk2"/>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accent6"/>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ftr" idx="11"/>
          </p:nvPr>
        </p:nvSpPr>
        <p:spPr>
          <a:xfrm>
            <a:off x="457200" y="4767263"/>
            <a:ext cx="2895600" cy="2739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chemeClr val="accent6"/>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pic>
        <p:nvPicPr>
          <p:cNvPr id="9" name="Google Shape;9;p1" descr="slu_logo_rgb.eps"/>
          <p:cNvPicPr preferRelativeResize="0"/>
          <p:nvPr/>
        </p:nvPicPr>
        <p:blipFill rotWithShape="1">
          <a:blip r:embed="rId42">
            <a:alphaModFix/>
          </a:blip>
          <a:srcRect/>
          <a:stretch/>
        </p:blipFill>
        <p:spPr>
          <a:xfrm>
            <a:off x="1" y="-1"/>
            <a:ext cx="706013" cy="70601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40.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ebmail.slu.se/owa/redir.aspx?REF=Q8bifUMl-XRcuulJRHMkTI1hfpJY-_q1MNzFgWVvoDHizmkIM8rWCAFodHRwczovL2RvaS5vcmcvMTAuMTEyNi9zY2llbmNlLmFhdjU2MD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ebmail.slu.se/owa/redir.aspx?REF=38nsgQk6NtSvgW8OFKcv_pjJAv28-glFtVlXRyBqQz_izmkIM8rWCAFodHRwczovL3BkZnMuc2VtYW50aWNzY2hvbGFyLm9yZy9jZjAzLzJkZDQwZWEyNWQ2MWJlYjUzZTU5ZGM2NTk4MzM1OWVkNDQyMi5wZG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C232"/>
        </a:solidFill>
        <a:effectLst/>
      </p:bgPr>
    </p:bg>
    <p:spTree>
      <p:nvGrpSpPr>
        <p:cNvPr id="1" name="Shape 216"/>
        <p:cNvGrpSpPr/>
        <p:nvPr/>
      </p:nvGrpSpPr>
      <p:grpSpPr>
        <a:xfrm>
          <a:off x="0" y="0"/>
          <a:ext cx="0" cy="0"/>
          <a:chOff x="0" y="0"/>
          <a:chExt cx="0" cy="0"/>
        </a:xfrm>
      </p:grpSpPr>
      <p:pic>
        <p:nvPicPr>
          <p:cNvPr id="217" name="Google Shape;217;p42"/>
          <p:cNvPicPr preferRelativeResize="0"/>
          <p:nvPr/>
        </p:nvPicPr>
        <p:blipFill rotWithShape="1">
          <a:blip r:embed="rId3">
            <a:alphaModFix/>
          </a:blip>
          <a:srcRect t="18877"/>
          <a:stretch/>
        </p:blipFill>
        <p:spPr>
          <a:xfrm>
            <a:off x="0" y="176350"/>
            <a:ext cx="9144003" cy="4809351"/>
          </a:xfrm>
          <a:prstGeom prst="rect">
            <a:avLst/>
          </a:prstGeom>
          <a:noFill/>
          <a:ln>
            <a:noFill/>
          </a:ln>
        </p:spPr>
      </p:pic>
      <p:sp>
        <p:nvSpPr>
          <p:cNvPr id="218" name="Google Shape;218;p42"/>
          <p:cNvSpPr txBox="1">
            <a:spLocks noGrp="1"/>
          </p:cNvSpPr>
          <p:nvPr>
            <p:ph type="ctrTitle"/>
          </p:nvPr>
        </p:nvSpPr>
        <p:spPr>
          <a:xfrm>
            <a:off x="311700" y="2274000"/>
            <a:ext cx="8520600" cy="9003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1100"/>
              <a:buFont typeface="Arial"/>
              <a:buNone/>
            </a:pPr>
            <a:r>
              <a:rPr lang="en-GB" dirty="0">
                <a:solidFill>
                  <a:srgbClr val="F1C232"/>
                </a:solidFill>
                <a:latin typeface="Arial"/>
                <a:ea typeface="Arial"/>
                <a:cs typeface="Arial"/>
                <a:sym typeface="Arial"/>
              </a:rPr>
              <a:t>Representing Nature in Law, Policy &amp; Practice</a:t>
            </a:r>
            <a:endParaRPr sz="4500" dirty="0">
              <a:solidFill>
                <a:srgbClr val="F1C232"/>
              </a:solidFill>
            </a:endParaRPr>
          </a:p>
        </p:txBody>
      </p:sp>
      <p:sp>
        <p:nvSpPr>
          <p:cNvPr id="219" name="Google Shape;219;p42"/>
          <p:cNvSpPr txBox="1"/>
          <p:nvPr/>
        </p:nvSpPr>
        <p:spPr>
          <a:xfrm>
            <a:off x="292800" y="3177075"/>
            <a:ext cx="4279200" cy="171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solidFill>
                  <a:srgbClr val="F1C232"/>
                </a:solidFill>
              </a:rPr>
              <a:t>Erica von Essen, PhD</a:t>
            </a:r>
            <a:endParaRPr dirty="0">
              <a:solidFill>
                <a:srgbClr val="F1C232"/>
              </a:solidFill>
            </a:endParaRPr>
          </a:p>
          <a:p>
            <a:pPr marL="0" lvl="0" indent="0" algn="l" rtl="0">
              <a:spcBef>
                <a:spcPts val="0"/>
              </a:spcBef>
              <a:spcAft>
                <a:spcPts val="0"/>
              </a:spcAft>
              <a:buClr>
                <a:schemeClr val="dk1"/>
              </a:buClr>
              <a:buSzPts val="1100"/>
              <a:buFont typeface="Arial"/>
              <a:buNone/>
            </a:pPr>
            <a:r>
              <a:rPr lang="en-GB" dirty="0">
                <a:solidFill>
                  <a:srgbClr val="F1C232"/>
                </a:solidFill>
              </a:rPr>
              <a:t>Wouter Blankestijn, MSc</a:t>
            </a:r>
            <a:br>
              <a:rPr lang="en-GB" dirty="0">
                <a:solidFill>
                  <a:srgbClr val="F1C232"/>
                </a:solidFill>
              </a:rPr>
            </a:br>
            <a:r>
              <a:rPr lang="en-GB" dirty="0">
                <a:solidFill>
                  <a:srgbClr val="F1C232"/>
                </a:solidFill>
              </a:rPr>
              <a:t>Anna Martin, MSc</a:t>
            </a:r>
            <a:endParaRPr dirty="0">
              <a:solidFill>
                <a:srgbClr val="F1C232"/>
              </a:solidFill>
            </a:endParaRPr>
          </a:p>
          <a:p>
            <a:pPr marL="0" lvl="0" indent="0" algn="l" rtl="0">
              <a:lnSpc>
                <a:spcPct val="115000"/>
              </a:lnSpc>
              <a:spcBef>
                <a:spcPts val="600"/>
              </a:spcBef>
              <a:spcAft>
                <a:spcPts val="0"/>
              </a:spcAft>
              <a:buClr>
                <a:schemeClr val="dk1"/>
              </a:buClr>
              <a:buSzPts val="1100"/>
              <a:buFont typeface="Arial"/>
              <a:buNone/>
            </a:pPr>
            <a:r>
              <a:rPr lang="en-GB" dirty="0">
                <a:solidFill>
                  <a:srgbClr val="F1C232"/>
                </a:solidFill>
              </a:rPr>
              <a:t>Swedish University of Agricultural Sciences </a:t>
            </a:r>
            <a:endParaRPr dirty="0">
              <a:solidFill>
                <a:srgbClr val="F1C232"/>
              </a:solidFill>
            </a:endParaRPr>
          </a:p>
          <a:p>
            <a:pPr marL="0" lvl="0" indent="0" algn="l" rtl="0">
              <a:lnSpc>
                <a:spcPct val="115000"/>
              </a:lnSpc>
              <a:spcBef>
                <a:spcPts val="600"/>
              </a:spcBef>
              <a:spcAft>
                <a:spcPts val="0"/>
              </a:spcAft>
              <a:buClr>
                <a:schemeClr val="dk1"/>
              </a:buClr>
              <a:buSzPts val="1100"/>
              <a:buFont typeface="Arial"/>
              <a:buNone/>
            </a:pPr>
            <a:r>
              <a:rPr lang="en-GB" dirty="0">
                <a:solidFill>
                  <a:srgbClr val="F1C232"/>
                </a:solidFill>
              </a:rPr>
              <a:t>10-04-2019</a:t>
            </a:r>
            <a:endParaRPr dirty="0">
              <a:solidFill>
                <a:srgbClr val="F1C232"/>
              </a:solidFill>
            </a:endParaRPr>
          </a:p>
        </p:txBody>
      </p:sp>
      <p:sp>
        <p:nvSpPr>
          <p:cNvPr id="221" name="Google Shape;221;p42"/>
          <p:cNvSpPr txBox="1">
            <a:spLocks noGrp="1"/>
          </p:cNvSpPr>
          <p:nvPr>
            <p:ph type="ctrTitle"/>
          </p:nvPr>
        </p:nvSpPr>
        <p:spPr>
          <a:xfrm>
            <a:off x="311700" y="619100"/>
            <a:ext cx="3850500" cy="9003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1100"/>
              <a:buFont typeface="Arial"/>
              <a:buNone/>
            </a:pPr>
            <a:r>
              <a:rPr lang="en-GB" sz="2400" dirty="0">
                <a:solidFill>
                  <a:srgbClr val="FFFFFF"/>
                </a:solidFill>
                <a:latin typeface="Arial"/>
                <a:ea typeface="Arial"/>
                <a:cs typeface="Arial"/>
                <a:sym typeface="Arial"/>
              </a:rPr>
              <a:t>Interdisciplinary seminar</a:t>
            </a:r>
            <a:endParaRPr sz="2400" dirty="0">
              <a:solidFill>
                <a:srgbClr val="FFFFFF"/>
              </a:solidFill>
            </a:endParaRPr>
          </a:p>
        </p:txBody>
      </p:sp>
      <p:pic>
        <p:nvPicPr>
          <p:cNvPr id="2" name="Bildobjekt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8597" y="3690298"/>
            <a:ext cx="1295403" cy="129540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3"/>
          <p:cNvSpPr txBox="1">
            <a:spLocks noGrp="1"/>
          </p:cNvSpPr>
          <p:nvPr>
            <p:ph type="title"/>
          </p:nvPr>
        </p:nvSpPr>
        <p:spPr>
          <a:xfrm>
            <a:off x="457200" y="727380"/>
            <a:ext cx="8229600" cy="601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GB" sz="3000" dirty="0">
                <a:solidFill>
                  <a:srgbClr val="000000"/>
                </a:solidFill>
              </a:rPr>
              <a:t>Speakers</a:t>
            </a:r>
            <a:endParaRPr sz="3000" dirty="0">
              <a:solidFill>
                <a:srgbClr val="000000"/>
              </a:solidFill>
            </a:endParaRPr>
          </a:p>
        </p:txBody>
      </p:sp>
      <p:sp>
        <p:nvSpPr>
          <p:cNvPr id="227" name="Google Shape;227;p43"/>
          <p:cNvSpPr txBox="1">
            <a:spLocks noGrp="1"/>
          </p:cNvSpPr>
          <p:nvPr>
            <p:ph type="body" idx="1"/>
          </p:nvPr>
        </p:nvSpPr>
        <p:spPr>
          <a:xfrm>
            <a:off x="457200" y="1329172"/>
            <a:ext cx="8229600" cy="3265500"/>
          </a:xfrm>
          <a:prstGeom prst="rect">
            <a:avLst/>
          </a:prstGeom>
        </p:spPr>
        <p:txBody>
          <a:bodyPr spcFirstLastPara="1" wrap="square" lIns="91425" tIns="45700" rIns="91425" bIns="45700" anchor="t" anchorCtr="0">
            <a:noAutofit/>
          </a:bodyPr>
          <a:lstStyle/>
          <a:p>
            <a:pPr marL="457200" lvl="0" indent="-342900" rtl="0">
              <a:spcBef>
                <a:spcPts val="0"/>
              </a:spcBef>
              <a:spcAft>
                <a:spcPts val="800"/>
              </a:spcAft>
              <a:buSzPts val="1800"/>
              <a:buFont typeface="Calibri"/>
              <a:buChar char="-"/>
            </a:pPr>
            <a:r>
              <a:rPr lang="en-GB" dirty="0">
                <a:latin typeface="+mn-lt"/>
                <a:ea typeface="Calibri"/>
                <a:cs typeface="Calibri"/>
                <a:sym typeface="Calibri"/>
              </a:rPr>
              <a:t>Pella </a:t>
            </a:r>
            <a:r>
              <a:rPr lang="en-GB" dirty="0" err="1">
                <a:latin typeface="+mn-lt"/>
                <a:ea typeface="Calibri"/>
                <a:cs typeface="Calibri"/>
                <a:sym typeface="Calibri"/>
              </a:rPr>
              <a:t>Thiel</a:t>
            </a:r>
            <a:r>
              <a:rPr lang="en-GB" dirty="0">
                <a:latin typeface="+mn-lt"/>
                <a:ea typeface="Calibri"/>
                <a:cs typeface="Calibri"/>
                <a:sym typeface="Calibri"/>
              </a:rPr>
              <a:t> - </a:t>
            </a:r>
            <a:r>
              <a:rPr lang="en-GB" dirty="0" smtClean="0">
                <a:latin typeface="+mn-lt"/>
                <a:ea typeface="Calibri"/>
                <a:cs typeface="Calibri"/>
                <a:sym typeface="Calibri"/>
              </a:rPr>
              <a:t>Ecologist</a:t>
            </a:r>
            <a:r>
              <a:rPr lang="en-GB" dirty="0">
                <a:latin typeface="+mn-lt"/>
                <a:ea typeface="Calibri"/>
                <a:cs typeface="Calibri"/>
                <a:sym typeface="Calibri"/>
              </a:rPr>
              <a:t>, </a:t>
            </a:r>
            <a:r>
              <a:rPr lang="en-GB" dirty="0" err="1">
                <a:latin typeface="+mn-lt"/>
                <a:ea typeface="Calibri"/>
                <a:cs typeface="Calibri"/>
                <a:sym typeface="Calibri"/>
              </a:rPr>
              <a:t>Naturens</a:t>
            </a:r>
            <a:r>
              <a:rPr lang="en-GB" dirty="0">
                <a:latin typeface="+mn-lt"/>
                <a:ea typeface="Calibri"/>
                <a:cs typeface="Calibri"/>
                <a:sym typeface="Calibri"/>
              </a:rPr>
              <a:t> </a:t>
            </a:r>
            <a:r>
              <a:rPr lang="en-GB" dirty="0" err="1">
                <a:latin typeface="+mn-lt"/>
                <a:ea typeface="Calibri"/>
                <a:cs typeface="Calibri"/>
                <a:sym typeface="Calibri"/>
              </a:rPr>
              <a:t>Rättigheter</a:t>
            </a:r>
            <a:r>
              <a:rPr lang="en-GB" dirty="0">
                <a:latin typeface="+mn-lt"/>
                <a:ea typeface="Calibri"/>
                <a:cs typeface="Calibri"/>
                <a:sym typeface="Calibri"/>
              </a:rPr>
              <a:t> </a:t>
            </a:r>
            <a:r>
              <a:rPr lang="en-GB" dirty="0" err="1">
                <a:latin typeface="+mn-lt"/>
                <a:ea typeface="Calibri"/>
                <a:cs typeface="Calibri"/>
                <a:sym typeface="Calibri"/>
              </a:rPr>
              <a:t>Sverige</a:t>
            </a:r>
            <a:r>
              <a:rPr lang="en-GB" dirty="0">
                <a:latin typeface="+mn-lt"/>
                <a:ea typeface="Calibri"/>
                <a:cs typeface="Calibri"/>
                <a:sym typeface="Calibri"/>
              </a:rPr>
              <a:t>, </a:t>
            </a:r>
            <a:r>
              <a:rPr lang="en-GB" dirty="0" err="1">
                <a:latin typeface="+mn-lt"/>
                <a:ea typeface="Calibri"/>
                <a:cs typeface="Calibri"/>
                <a:sym typeface="Calibri"/>
              </a:rPr>
              <a:t>Lodyn</a:t>
            </a:r>
            <a:r>
              <a:rPr lang="en-GB" dirty="0">
                <a:latin typeface="+mn-lt"/>
                <a:ea typeface="Calibri"/>
                <a:cs typeface="Calibri"/>
                <a:sym typeface="Calibri"/>
              </a:rPr>
              <a:t>, End Ecocide, </a:t>
            </a:r>
            <a:r>
              <a:rPr lang="en-GB" dirty="0" smtClean="0">
                <a:latin typeface="+mn-lt"/>
                <a:ea typeface="Calibri"/>
                <a:cs typeface="Calibri"/>
                <a:sym typeface="Calibri"/>
              </a:rPr>
              <a:t/>
            </a:r>
            <a:br>
              <a:rPr lang="en-GB" dirty="0" smtClean="0">
                <a:latin typeface="+mn-lt"/>
                <a:ea typeface="Calibri"/>
                <a:cs typeface="Calibri"/>
                <a:sym typeface="Calibri"/>
              </a:rPr>
            </a:br>
            <a:r>
              <a:rPr lang="en-GB" dirty="0" smtClean="0">
                <a:latin typeface="+mn-lt"/>
                <a:ea typeface="Calibri"/>
                <a:cs typeface="Calibri"/>
                <a:sym typeface="Calibri"/>
              </a:rPr>
              <a:t>UN </a:t>
            </a:r>
            <a:r>
              <a:rPr lang="en-GB" dirty="0">
                <a:latin typeface="+mn-lt"/>
                <a:ea typeface="Calibri"/>
                <a:cs typeface="Calibri"/>
                <a:sym typeface="Calibri"/>
              </a:rPr>
              <a:t>Harmony with Nature</a:t>
            </a:r>
            <a:endParaRPr dirty="0">
              <a:latin typeface="+mn-lt"/>
              <a:ea typeface="Calibri"/>
              <a:cs typeface="Calibri"/>
              <a:sym typeface="Calibri"/>
            </a:endParaRPr>
          </a:p>
          <a:p>
            <a:pPr marL="457200" lvl="0" indent="-342900" rtl="0">
              <a:spcBef>
                <a:spcPts val="0"/>
              </a:spcBef>
              <a:spcAft>
                <a:spcPts val="800"/>
              </a:spcAft>
              <a:buSzPts val="1800"/>
              <a:buFont typeface="Calibri"/>
              <a:buChar char="-"/>
            </a:pPr>
            <a:r>
              <a:rPr lang="en-GB" dirty="0">
                <a:latin typeface="+mn-lt"/>
                <a:ea typeface="Calibri"/>
                <a:cs typeface="Calibri"/>
                <a:sym typeface="Calibri"/>
              </a:rPr>
              <a:t>Jan </a:t>
            </a:r>
            <a:r>
              <a:rPr lang="en-GB" dirty="0" err="1">
                <a:latin typeface="+mn-lt"/>
                <a:ea typeface="Calibri"/>
                <a:cs typeface="Calibri"/>
                <a:sym typeface="Calibri"/>
              </a:rPr>
              <a:t>Darpö</a:t>
            </a:r>
            <a:r>
              <a:rPr lang="en-GB" dirty="0">
                <a:latin typeface="+mn-lt"/>
                <a:ea typeface="Calibri"/>
                <a:cs typeface="Calibri"/>
                <a:sym typeface="Calibri"/>
              </a:rPr>
              <a:t> - </a:t>
            </a:r>
            <a:r>
              <a:rPr lang="en-GB" dirty="0" smtClean="0">
                <a:latin typeface="+mn-lt"/>
                <a:ea typeface="Calibri"/>
                <a:cs typeface="Calibri"/>
                <a:sym typeface="Calibri"/>
              </a:rPr>
              <a:t>Professor </a:t>
            </a:r>
            <a:r>
              <a:rPr lang="en-GB" dirty="0">
                <a:latin typeface="+mn-lt"/>
                <a:ea typeface="Calibri"/>
                <a:cs typeface="Calibri"/>
                <a:sym typeface="Calibri"/>
              </a:rPr>
              <a:t>in Environmental Law, Uppsala University </a:t>
            </a:r>
            <a:endParaRPr dirty="0">
              <a:latin typeface="+mn-lt"/>
              <a:ea typeface="Calibri"/>
              <a:cs typeface="Calibri"/>
              <a:sym typeface="Calibri"/>
            </a:endParaRPr>
          </a:p>
          <a:p>
            <a:pPr marL="457200" lvl="0" indent="-342900" rtl="0">
              <a:spcBef>
                <a:spcPts val="0"/>
              </a:spcBef>
              <a:spcAft>
                <a:spcPts val="800"/>
              </a:spcAft>
              <a:buSzPts val="1800"/>
              <a:buFont typeface="Calibri"/>
              <a:buChar char="-"/>
            </a:pPr>
            <a:r>
              <a:rPr lang="en-GB" dirty="0" err="1">
                <a:latin typeface="+mn-lt"/>
                <a:ea typeface="Calibri"/>
                <a:cs typeface="Calibri"/>
                <a:sym typeface="Calibri"/>
              </a:rPr>
              <a:t>Yaffa</a:t>
            </a:r>
            <a:r>
              <a:rPr lang="en-GB" dirty="0">
                <a:latin typeface="+mn-lt"/>
                <a:ea typeface="Calibri"/>
                <a:cs typeface="Calibri"/>
                <a:sym typeface="Calibri"/>
              </a:rPr>
              <a:t> Epstein - Researcher in Environmental Law, Uppsala University</a:t>
            </a:r>
            <a:endParaRPr dirty="0">
              <a:latin typeface="+mn-lt"/>
              <a:ea typeface="Calibri"/>
              <a:cs typeface="Calibri"/>
              <a:sym typeface="Calibri"/>
            </a:endParaRPr>
          </a:p>
          <a:p>
            <a:pPr marL="457200" lvl="0" indent="-342900" rtl="0">
              <a:spcBef>
                <a:spcPts val="0"/>
              </a:spcBef>
              <a:spcAft>
                <a:spcPts val="800"/>
              </a:spcAft>
              <a:buSzPts val="1800"/>
              <a:buFont typeface="Calibri"/>
              <a:buChar char="-"/>
            </a:pPr>
            <a:r>
              <a:rPr lang="en-GB" dirty="0">
                <a:latin typeface="+mn-lt"/>
                <a:ea typeface="Calibri"/>
                <a:cs typeface="Calibri"/>
                <a:sym typeface="Calibri"/>
              </a:rPr>
              <a:t>Maria Forsberg - Senior </a:t>
            </a:r>
            <a:r>
              <a:rPr lang="en-GB" dirty="0" smtClean="0">
                <a:latin typeface="+mn-lt"/>
                <a:ea typeface="Calibri"/>
                <a:cs typeface="Calibri"/>
                <a:sym typeface="Calibri"/>
              </a:rPr>
              <a:t>Lecturer in </a:t>
            </a:r>
            <a:r>
              <a:rPr lang="en-GB" dirty="0">
                <a:latin typeface="+mn-lt"/>
                <a:ea typeface="Calibri"/>
                <a:cs typeface="Calibri"/>
                <a:sym typeface="Calibri"/>
              </a:rPr>
              <a:t>Environmental Law, Uppsala University</a:t>
            </a:r>
            <a:endParaRPr dirty="0">
              <a:latin typeface="+mn-lt"/>
              <a:ea typeface="Calibri"/>
              <a:cs typeface="Calibri"/>
              <a:sym typeface="Calibri"/>
            </a:endParaRPr>
          </a:p>
          <a:p>
            <a:pPr marL="457200" lvl="0" indent="-342900" rtl="0">
              <a:spcBef>
                <a:spcPts val="0"/>
              </a:spcBef>
              <a:spcAft>
                <a:spcPts val="800"/>
              </a:spcAft>
              <a:buSzPts val="1800"/>
              <a:buFont typeface="Calibri"/>
              <a:buChar char="-"/>
            </a:pPr>
            <a:r>
              <a:rPr lang="en-GB" dirty="0">
                <a:latin typeface="+mn-lt"/>
                <a:ea typeface="Calibri"/>
                <a:cs typeface="Calibri"/>
                <a:sym typeface="Calibri"/>
              </a:rPr>
              <a:t>Carina Green - Researcher in </a:t>
            </a:r>
            <a:r>
              <a:rPr lang="en-GB" dirty="0" smtClean="0">
                <a:latin typeface="+mn-lt"/>
                <a:ea typeface="Calibri"/>
                <a:cs typeface="Calibri"/>
                <a:sym typeface="Calibri"/>
              </a:rPr>
              <a:t>Anthropology </a:t>
            </a:r>
            <a:r>
              <a:rPr lang="en-GB" dirty="0">
                <a:latin typeface="+mn-lt"/>
                <a:ea typeface="Calibri"/>
                <a:cs typeface="Calibri"/>
                <a:sym typeface="Calibri"/>
              </a:rPr>
              <a:t>at CBM &amp; Uppsala University</a:t>
            </a:r>
            <a:endParaRPr dirty="0">
              <a:latin typeface="+mn-lt"/>
              <a:ea typeface="Calibri"/>
              <a:cs typeface="Calibri"/>
              <a:sym typeface="Calibri"/>
            </a:endParaRPr>
          </a:p>
          <a:p>
            <a:pPr marL="457200" lvl="0" indent="-342900" rtl="0">
              <a:spcBef>
                <a:spcPts val="0"/>
              </a:spcBef>
              <a:spcAft>
                <a:spcPts val="800"/>
              </a:spcAft>
              <a:buSzPts val="1800"/>
              <a:buFont typeface="Calibri"/>
              <a:buChar char="-"/>
            </a:pPr>
            <a:r>
              <a:rPr lang="en-GB" dirty="0">
                <a:latin typeface="+mn-lt"/>
                <a:ea typeface="Calibri"/>
                <a:cs typeface="Calibri"/>
                <a:sym typeface="Calibri"/>
              </a:rPr>
              <a:t>Erica von Essen - Researcher in Environmental Communication, SLU</a:t>
            </a:r>
            <a:endParaRPr dirty="0">
              <a:latin typeface="+mn-lt"/>
              <a:ea typeface="Calibri"/>
              <a:cs typeface="Calibri"/>
              <a:sym typeface="Calibri"/>
            </a:endParaRPr>
          </a:p>
          <a:p>
            <a:pPr marL="0" lvl="0" indent="0" algn="l" rtl="0">
              <a:spcBef>
                <a:spcPts val="600"/>
              </a:spcBef>
              <a:spcAft>
                <a:spcPts val="0"/>
              </a:spcAft>
              <a:buNone/>
            </a:pPr>
            <a:endParaRPr sz="1800" dirty="0">
              <a:latin typeface="Calibri"/>
              <a:ea typeface="Calibri"/>
              <a:cs typeface="Calibri"/>
              <a:sym typeface="Calibri"/>
            </a:endParaRPr>
          </a:p>
        </p:txBody>
      </p:sp>
      <p:sp>
        <p:nvSpPr>
          <p:cNvPr id="228" name="Google Shape;228;p43"/>
          <p:cNvSpPr/>
          <p:nvPr/>
        </p:nvSpPr>
        <p:spPr>
          <a:xfrm>
            <a:off x="2250" y="4924200"/>
            <a:ext cx="9144000" cy="2193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4"/>
          <p:cNvSpPr txBox="1">
            <a:spLocks noGrp="1"/>
          </p:cNvSpPr>
          <p:nvPr>
            <p:ph type="title"/>
          </p:nvPr>
        </p:nvSpPr>
        <p:spPr>
          <a:xfrm>
            <a:off x="457200" y="727380"/>
            <a:ext cx="8229600" cy="601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GB" sz="3000" dirty="0"/>
              <a:t>Rights of Nature</a:t>
            </a:r>
            <a:endParaRPr sz="3000" dirty="0"/>
          </a:p>
        </p:txBody>
      </p:sp>
      <p:sp>
        <p:nvSpPr>
          <p:cNvPr id="234" name="Google Shape;234;p44"/>
          <p:cNvSpPr txBox="1">
            <a:spLocks noGrp="1"/>
          </p:cNvSpPr>
          <p:nvPr>
            <p:ph type="body" idx="1"/>
          </p:nvPr>
        </p:nvSpPr>
        <p:spPr>
          <a:xfrm>
            <a:off x="457200" y="1329172"/>
            <a:ext cx="8229600" cy="3265500"/>
          </a:xfrm>
          <a:prstGeom prst="rect">
            <a:avLst/>
          </a:prstGeom>
        </p:spPr>
        <p:txBody>
          <a:bodyPr spcFirstLastPara="1" wrap="square" lIns="91425" tIns="45700" rIns="91425" bIns="45700" anchor="t" anchorCtr="0">
            <a:noAutofit/>
          </a:bodyPr>
          <a:lstStyle/>
          <a:p>
            <a:pPr marL="457200" lvl="0" indent="0" algn="l" rtl="0">
              <a:lnSpc>
                <a:spcPct val="150000"/>
              </a:lnSpc>
              <a:spcBef>
                <a:spcPts val="600"/>
              </a:spcBef>
              <a:spcAft>
                <a:spcPts val="0"/>
              </a:spcAft>
              <a:buNone/>
            </a:pPr>
            <a:r>
              <a:rPr lang="en-GB" dirty="0">
                <a:latin typeface="+mj-lt"/>
                <a:ea typeface="Calibri"/>
                <a:cs typeface="Calibri"/>
                <a:sym typeface="Calibri"/>
              </a:rPr>
              <a:t>Stone 1972: </a:t>
            </a:r>
            <a:r>
              <a:rPr lang="en-GB" i="1" dirty="0">
                <a:latin typeface="+mj-lt"/>
                <a:ea typeface="Calibri"/>
                <a:cs typeface="Calibri"/>
                <a:sym typeface="Calibri"/>
              </a:rPr>
              <a:t>Should trees have standing?</a:t>
            </a:r>
            <a:br>
              <a:rPr lang="en-GB" i="1" dirty="0">
                <a:latin typeface="+mj-lt"/>
                <a:ea typeface="Calibri"/>
                <a:cs typeface="Calibri"/>
                <a:sym typeface="Calibri"/>
              </a:rPr>
            </a:br>
            <a:r>
              <a:rPr lang="en-GB" dirty="0">
                <a:latin typeface="+mj-lt"/>
                <a:ea typeface="Calibri"/>
                <a:cs typeface="Calibri"/>
                <a:sym typeface="Calibri"/>
              </a:rPr>
              <a:t>Globally growing movement for sustainability: cases and organisations</a:t>
            </a:r>
            <a:br>
              <a:rPr lang="en-GB" dirty="0">
                <a:latin typeface="+mj-lt"/>
                <a:ea typeface="Calibri"/>
                <a:cs typeface="Calibri"/>
                <a:sym typeface="Calibri"/>
              </a:rPr>
            </a:br>
            <a:r>
              <a:rPr lang="en-GB" dirty="0">
                <a:latin typeface="+mj-lt"/>
                <a:ea typeface="Calibri"/>
                <a:cs typeface="Calibri"/>
                <a:sym typeface="Calibri"/>
              </a:rPr>
              <a:t>(Paradigm changing) tool for improving human-nature relations and sustainability</a:t>
            </a:r>
            <a:br>
              <a:rPr lang="en-GB" dirty="0">
                <a:latin typeface="+mj-lt"/>
                <a:ea typeface="Calibri"/>
                <a:cs typeface="Calibri"/>
                <a:sym typeface="Calibri"/>
              </a:rPr>
            </a:br>
            <a:r>
              <a:rPr lang="en-GB" dirty="0">
                <a:latin typeface="+mj-lt"/>
                <a:ea typeface="Calibri"/>
                <a:cs typeface="Calibri"/>
                <a:sym typeface="Calibri"/>
              </a:rPr>
              <a:t>(</a:t>
            </a:r>
            <a:r>
              <a:rPr lang="en-GB" dirty="0" err="1">
                <a:latin typeface="+mj-lt"/>
                <a:ea typeface="Calibri"/>
                <a:cs typeface="Calibri"/>
                <a:sym typeface="Calibri"/>
              </a:rPr>
              <a:t>Thiel</a:t>
            </a:r>
            <a:r>
              <a:rPr lang="en-GB" dirty="0">
                <a:latin typeface="+mj-lt"/>
                <a:ea typeface="Calibri"/>
                <a:cs typeface="Calibri"/>
                <a:sym typeface="Calibri"/>
              </a:rPr>
              <a:t> &amp; Hallgren 2018)</a:t>
            </a:r>
            <a:br>
              <a:rPr lang="en-GB" dirty="0">
                <a:latin typeface="+mj-lt"/>
                <a:ea typeface="Calibri"/>
                <a:cs typeface="Calibri"/>
                <a:sym typeface="Calibri"/>
              </a:rPr>
            </a:br>
            <a:endParaRPr dirty="0">
              <a:latin typeface="+mj-lt"/>
            </a:endParaRPr>
          </a:p>
          <a:p>
            <a:pPr marL="0" lvl="0" indent="0" algn="l" rtl="0">
              <a:spcBef>
                <a:spcPts val="600"/>
              </a:spcBef>
              <a:spcAft>
                <a:spcPts val="0"/>
              </a:spcAft>
              <a:buNone/>
            </a:pPr>
            <a:r>
              <a:rPr lang="en-GB" dirty="0">
                <a:latin typeface="+mj-lt"/>
              </a:rPr>
              <a:t>“Appropriate behaviour is best communicated through law’’</a:t>
            </a:r>
            <a:endParaRPr dirty="0">
              <a:latin typeface="+mj-lt"/>
            </a:endParaRPr>
          </a:p>
          <a:p>
            <a:pPr marL="0" lvl="0" indent="0" algn="l" rtl="0">
              <a:spcBef>
                <a:spcPts val="600"/>
              </a:spcBef>
              <a:spcAft>
                <a:spcPts val="0"/>
              </a:spcAft>
              <a:buNone/>
            </a:pPr>
            <a:r>
              <a:rPr lang="en-GB" dirty="0">
                <a:latin typeface="+mj-lt"/>
              </a:rPr>
              <a:t>(Brian </a:t>
            </a:r>
            <a:r>
              <a:rPr lang="en-GB" dirty="0" err="1">
                <a:latin typeface="+mj-lt"/>
              </a:rPr>
              <a:t>Eno</a:t>
            </a:r>
            <a:r>
              <a:rPr lang="en-GB" dirty="0">
                <a:latin typeface="+mj-lt"/>
              </a:rPr>
              <a:t> in </a:t>
            </a:r>
            <a:r>
              <a:rPr lang="en-GB" i="1" dirty="0">
                <a:latin typeface="+mj-lt"/>
              </a:rPr>
              <a:t>Client Earth</a:t>
            </a:r>
            <a:r>
              <a:rPr lang="en-GB" dirty="0">
                <a:latin typeface="+mj-lt"/>
              </a:rPr>
              <a:t>, p. xv)</a:t>
            </a:r>
            <a:endParaRPr dirty="0">
              <a:latin typeface="+mj-lt"/>
            </a:endParaRPr>
          </a:p>
        </p:txBody>
      </p:sp>
      <p:pic>
        <p:nvPicPr>
          <p:cNvPr id="235" name="Google Shape;235;p44"/>
          <p:cNvPicPr preferRelativeResize="0"/>
          <p:nvPr/>
        </p:nvPicPr>
        <p:blipFill>
          <a:blip r:embed="rId3">
            <a:alphaModFix/>
          </a:blip>
          <a:stretch>
            <a:fillRect/>
          </a:stretch>
        </p:blipFill>
        <p:spPr>
          <a:xfrm>
            <a:off x="6112475" y="2901925"/>
            <a:ext cx="2821226" cy="1692751"/>
          </a:xfrm>
          <a:prstGeom prst="rect">
            <a:avLst/>
          </a:prstGeom>
          <a:noFill/>
          <a:ln>
            <a:noFill/>
          </a:ln>
        </p:spPr>
      </p:pic>
      <p:sp>
        <p:nvSpPr>
          <p:cNvPr id="236" name="Google Shape;236;p44"/>
          <p:cNvSpPr/>
          <p:nvPr/>
        </p:nvSpPr>
        <p:spPr>
          <a:xfrm>
            <a:off x="2250" y="4924200"/>
            <a:ext cx="9144000" cy="2193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4"/>
          <p:cNvSpPr txBox="1"/>
          <p:nvPr/>
        </p:nvSpPr>
        <p:spPr>
          <a:xfrm>
            <a:off x="6035238" y="4541184"/>
            <a:ext cx="2975700" cy="43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900" i="1" dirty="0">
                <a:solidFill>
                  <a:schemeClr val="dk1"/>
                </a:solidFill>
              </a:rPr>
              <a:t>Source: Sebastien </a:t>
            </a:r>
            <a:r>
              <a:rPr lang="en-GB" sz="900" i="1" dirty="0" err="1">
                <a:solidFill>
                  <a:schemeClr val="dk1"/>
                </a:solidFill>
              </a:rPr>
              <a:t>Thibault</a:t>
            </a:r>
            <a:r>
              <a:rPr lang="en-GB" sz="900" i="1" dirty="0">
                <a:solidFill>
                  <a:schemeClr val="dk1"/>
                </a:solidFill>
              </a:rPr>
              <a:t>, The </a:t>
            </a:r>
            <a:r>
              <a:rPr lang="en-GB" sz="900" i="1" dirty="0" smtClean="0">
                <a:solidFill>
                  <a:schemeClr val="dk1"/>
                </a:solidFill>
              </a:rPr>
              <a:t>Guardian.</a:t>
            </a:r>
            <a:endParaRPr sz="900"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5"/>
          <p:cNvSpPr txBox="1">
            <a:spLocks noGrp="1"/>
          </p:cNvSpPr>
          <p:nvPr>
            <p:ph type="body" idx="1"/>
          </p:nvPr>
        </p:nvSpPr>
        <p:spPr>
          <a:xfrm>
            <a:off x="457200" y="1329172"/>
            <a:ext cx="8229600" cy="3265500"/>
          </a:xfrm>
          <a:prstGeom prst="rect">
            <a:avLst/>
          </a:prstGeom>
        </p:spPr>
        <p:txBody>
          <a:bodyPr spcFirstLastPara="1" wrap="square" lIns="91425" tIns="45700" rIns="91425" bIns="45700" anchor="t" anchorCtr="0">
            <a:noAutofit/>
          </a:bodyPr>
          <a:lstStyle/>
          <a:p>
            <a:pPr marL="0" lvl="0" indent="0" algn="l" rtl="0">
              <a:spcBef>
                <a:spcPts val="600"/>
              </a:spcBef>
              <a:spcAft>
                <a:spcPts val="0"/>
              </a:spcAft>
              <a:buNone/>
            </a:pPr>
            <a:endParaRPr/>
          </a:p>
        </p:txBody>
      </p:sp>
      <p:pic>
        <p:nvPicPr>
          <p:cNvPr id="243" name="Google Shape;243;p45"/>
          <p:cNvPicPr preferRelativeResize="0"/>
          <p:nvPr/>
        </p:nvPicPr>
        <p:blipFill>
          <a:blip r:embed="rId3">
            <a:alphaModFix/>
          </a:blip>
          <a:stretch>
            <a:fillRect/>
          </a:stretch>
        </p:blipFill>
        <p:spPr>
          <a:xfrm>
            <a:off x="457189" y="1109888"/>
            <a:ext cx="2696337" cy="3814322"/>
          </a:xfrm>
          <a:prstGeom prst="rect">
            <a:avLst/>
          </a:prstGeom>
          <a:noFill/>
          <a:ln>
            <a:noFill/>
          </a:ln>
        </p:spPr>
      </p:pic>
      <p:sp>
        <p:nvSpPr>
          <p:cNvPr id="244" name="Google Shape;244;p45"/>
          <p:cNvSpPr/>
          <p:nvPr/>
        </p:nvSpPr>
        <p:spPr>
          <a:xfrm>
            <a:off x="2250" y="4924200"/>
            <a:ext cx="9144000" cy="2193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5" name="Google Shape;245;p45"/>
          <p:cNvPicPr preferRelativeResize="0"/>
          <p:nvPr/>
        </p:nvPicPr>
        <p:blipFill>
          <a:blip r:embed="rId4">
            <a:alphaModFix/>
          </a:blip>
          <a:stretch>
            <a:fillRect/>
          </a:stretch>
        </p:blipFill>
        <p:spPr>
          <a:xfrm>
            <a:off x="5307748" y="-219300"/>
            <a:ext cx="3617152" cy="5143500"/>
          </a:xfrm>
          <a:prstGeom prst="rect">
            <a:avLst/>
          </a:prstGeom>
          <a:noFill/>
          <a:ln>
            <a:noFill/>
          </a:ln>
        </p:spPr>
      </p:pic>
      <p:sp>
        <p:nvSpPr>
          <p:cNvPr id="246" name="Google Shape;246;p45"/>
          <p:cNvSpPr/>
          <p:nvPr/>
        </p:nvSpPr>
        <p:spPr>
          <a:xfrm>
            <a:off x="3501450" y="2487225"/>
            <a:ext cx="1806300" cy="893400"/>
          </a:xfrm>
          <a:prstGeom prst="rightArrow">
            <a:avLst>
              <a:gd name="adj1" fmla="val 50000"/>
              <a:gd name="adj2" fmla="val 50000"/>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5"/>
          <p:cNvSpPr txBox="1">
            <a:spLocks noGrp="1"/>
          </p:cNvSpPr>
          <p:nvPr>
            <p:ph type="title"/>
          </p:nvPr>
        </p:nvSpPr>
        <p:spPr>
          <a:xfrm>
            <a:off x="567875" y="431061"/>
            <a:ext cx="8229600" cy="919074"/>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GB" sz="3000" dirty="0"/>
              <a:t>From voiceless nature </a:t>
            </a:r>
            <a:r>
              <a:rPr lang="en-GB" sz="3000" dirty="0" smtClean="0"/>
              <a:t/>
            </a:r>
            <a:br>
              <a:rPr lang="en-GB" sz="3000" dirty="0" smtClean="0"/>
            </a:br>
            <a:r>
              <a:rPr lang="en-GB" sz="3000" dirty="0" smtClean="0"/>
              <a:t>to </a:t>
            </a:r>
            <a:r>
              <a:rPr lang="en-GB" sz="3000" dirty="0"/>
              <a:t>enfranchised legal entities?</a:t>
            </a:r>
            <a:endParaRPr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46"/>
                                        </p:tgtEl>
                                        <p:attrNameLst>
                                          <p:attrName>style.visibility</p:attrName>
                                        </p:attrNameLst>
                                      </p:cBhvr>
                                      <p:to>
                                        <p:strVal val="visible"/>
                                      </p:to>
                                    </p:set>
                                    <p:animEffect transition="in" filter="fade">
                                      <p:cBhvr>
                                        <p:cTn id="11" dur="1000"/>
                                        <p:tgtEl>
                                          <p:spTgt spid="24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45"/>
                                        </p:tgtEl>
                                        <p:attrNameLst>
                                          <p:attrName>style.visibility</p:attrName>
                                        </p:attrNameLst>
                                      </p:cBhvr>
                                      <p:to>
                                        <p:strVal val="visible"/>
                                      </p:to>
                                    </p:set>
                                    <p:animEffect transition="in" filter="fade">
                                      <p:cBhvr>
                                        <p:cTn id="16" dur="1000"/>
                                        <p:tgtEl>
                                          <p:spTgt spid="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4" name="Google Shape;254;p46"/>
          <p:cNvPicPr preferRelativeResize="0"/>
          <p:nvPr/>
        </p:nvPicPr>
        <p:blipFill>
          <a:blip r:embed="rId3">
            <a:alphaModFix/>
          </a:blip>
          <a:stretch>
            <a:fillRect/>
          </a:stretch>
        </p:blipFill>
        <p:spPr>
          <a:xfrm>
            <a:off x="6646370" y="1231050"/>
            <a:ext cx="2597200" cy="3693150"/>
          </a:xfrm>
          <a:prstGeom prst="rect">
            <a:avLst/>
          </a:prstGeom>
          <a:noFill/>
          <a:ln>
            <a:noFill/>
          </a:ln>
        </p:spPr>
      </p:pic>
      <p:sp>
        <p:nvSpPr>
          <p:cNvPr id="252" name="Google Shape;252;p46"/>
          <p:cNvSpPr txBox="1">
            <a:spLocks noGrp="1"/>
          </p:cNvSpPr>
          <p:nvPr>
            <p:ph type="title"/>
          </p:nvPr>
        </p:nvSpPr>
        <p:spPr>
          <a:xfrm>
            <a:off x="457200" y="453250"/>
            <a:ext cx="8012700" cy="601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GB" sz="3000" dirty="0"/>
              <a:t>Representing nature </a:t>
            </a:r>
            <a:endParaRPr sz="3000" dirty="0"/>
          </a:p>
        </p:txBody>
      </p:sp>
      <p:sp>
        <p:nvSpPr>
          <p:cNvPr id="255" name="Google Shape;255;p46"/>
          <p:cNvSpPr/>
          <p:nvPr/>
        </p:nvSpPr>
        <p:spPr>
          <a:xfrm>
            <a:off x="2250" y="4924200"/>
            <a:ext cx="9144000" cy="2193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Ellips 2"/>
          <p:cNvSpPr/>
          <p:nvPr/>
        </p:nvSpPr>
        <p:spPr>
          <a:xfrm>
            <a:off x="7044856" y="2282024"/>
            <a:ext cx="1425044" cy="11370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3" name="Google Shape;253;p46"/>
          <p:cNvSpPr txBox="1">
            <a:spLocks noGrp="1"/>
          </p:cNvSpPr>
          <p:nvPr>
            <p:ph type="body" idx="1"/>
          </p:nvPr>
        </p:nvSpPr>
        <p:spPr>
          <a:xfrm>
            <a:off x="457200" y="1080729"/>
            <a:ext cx="7708790" cy="3539625"/>
          </a:xfrm>
          <a:prstGeom prst="rect">
            <a:avLst/>
          </a:prstGeom>
        </p:spPr>
        <p:txBody>
          <a:bodyPr spcFirstLastPara="1" wrap="square" lIns="91425" tIns="45700" rIns="91425" bIns="45700" anchor="t" anchorCtr="0">
            <a:noAutofit/>
          </a:bodyPr>
          <a:lstStyle/>
          <a:p>
            <a:pPr marL="0" lvl="0" indent="0" algn="l" rtl="0">
              <a:spcBef>
                <a:spcPts val="0"/>
              </a:spcBef>
              <a:spcAft>
                <a:spcPts val="1000"/>
              </a:spcAft>
              <a:buNone/>
            </a:pPr>
            <a:r>
              <a:rPr lang="en-GB" dirty="0">
                <a:latin typeface="+mn-lt"/>
                <a:ea typeface="Calibri"/>
                <a:cs typeface="Calibri"/>
                <a:sym typeface="Calibri"/>
              </a:rPr>
              <a:t>Based on criteria such as</a:t>
            </a:r>
            <a:r>
              <a:rPr lang="en-GB" b="1" dirty="0">
                <a:latin typeface="+mn-lt"/>
                <a:ea typeface="Calibri"/>
                <a:cs typeface="Calibri"/>
                <a:sym typeface="Calibri"/>
              </a:rPr>
              <a:t> legitimacy, accountability, </a:t>
            </a:r>
            <a:r>
              <a:rPr lang="en-GB" b="1" dirty="0" smtClean="0">
                <a:latin typeface="+mn-lt"/>
                <a:ea typeface="Calibri"/>
                <a:cs typeface="Calibri"/>
                <a:sym typeface="Calibri"/>
              </a:rPr>
              <a:t/>
            </a:r>
            <a:br>
              <a:rPr lang="en-GB" b="1" dirty="0" smtClean="0">
                <a:latin typeface="+mn-lt"/>
                <a:ea typeface="Calibri"/>
                <a:cs typeface="Calibri"/>
                <a:sym typeface="Calibri"/>
              </a:rPr>
            </a:br>
            <a:r>
              <a:rPr lang="en-GB" b="1" dirty="0" smtClean="0">
                <a:latin typeface="+mn-lt"/>
                <a:ea typeface="Calibri"/>
                <a:cs typeface="Calibri"/>
                <a:sym typeface="Calibri"/>
              </a:rPr>
              <a:t>authorization</a:t>
            </a:r>
            <a:r>
              <a:rPr lang="en-GB" dirty="0" smtClean="0">
                <a:latin typeface="+mn-lt"/>
                <a:ea typeface="Calibri"/>
                <a:cs typeface="Calibri"/>
                <a:sym typeface="Calibri"/>
              </a:rPr>
              <a:t> </a:t>
            </a:r>
            <a:r>
              <a:rPr lang="en-GB" dirty="0">
                <a:latin typeface="+mn-lt"/>
                <a:ea typeface="Calibri"/>
                <a:cs typeface="Calibri"/>
                <a:sym typeface="Calibri"/>
              </a:rPr>
              <a:t>(Pitkin 1967</a:t>
            </a:r>
            <a:r>
              <a:rPr lang="en-GB" dirty="0" smtClean="0">
                <a:latin typeface="+mn-lt"/>
                <a:ea typeface="Calibri"/>
                <a:cs typeface="Calibri"/>
                <a:sym typeface="Calibri"/>
              </a:rPr>
              <a:t>), </a:t>
            </a:r>
            <a:r>
              <a:rPr lang="en-GB" b="1" dirty="0">
                <a:latin typeface="+mn-lt"/>
                <a:ea typeface="Calibri"/>
                <a:cs typeface="Calibri"/>
                <a:sym typeface="Calibri"/>
              </a:rPr>
              <a:t>presence</a:t>
            </a:r>
            <a:endParaRPr b="1" dirty="0">
              <a:latin typeface="+mn-lt"/>
              <a:ea typeface="Calibri"/>
              <a:cs typeface="Calibri"/>
              <a:sym typeface="Calibri"/>
            </a:endParaRPr>
          </a:p>
          <a:p>
            <a:pPr marL="0" lvl="0" indent="0" algn="l" rtl="0">
              <a:spcBef>
                <a:spcPts val="0"/>
              </a:spcBef>
              <a:spcAft>
                <a:spcPts val="1000"/>
              </a:spcAft>
              <a:buNone/>
            </a:pPr>
            <a:r>
              <a:rPr lang="en-GB" b="1" dirty="0" smtClean="0">
                <a:latin typeface="+mn-lt"/>
                <a:ea typeface="Calibri"/>
                <a:cs typeface="Calibri"/>
                <a:sym typeface="Calibri"/>
              </a:rPr>
              <a:t>Critique </a:t>
            </a:r>
            <a:r>
              <a:rPr lang="en-GB" b="1" dirty="0">
                <a:latin typeface="+mn-lt"/>
                <a:ea typeface="Calibri"/>
                <a:cs typeface="Calibri"/>
                <a:sym typeface="Calibri"/>
              </a:rPr>
              <a:t>on anthropocentric view of representation:</a:t>
            </a:r>
            <a:endParaRPr dirty="0">
              <a:latin typeface="+mn-lt"/>
              <a:ea typeface="Calibri"/>
              <a:cs typeface="Calibri"/>
              <a:sym typeface="Calibri"/>
            </a:endParaRPr>
          </a:p>
          <a:p>
            <a:pPr marL="0" lvl="0" indent="0" algn="l" rtl="0">
              <a:spcBef>
                <a:spcPts val="0"/>
              </a:spcBef>
              <a:spcAft>
                <a:spcPts val="1000"/>
              </a:spcAft>
              <a:buNone/>
            </a:pPr>
            <a:r>
              <a:rPr lang="en-GB" dirty="0">
                <a:latin typeface="+mn-lt"/>
                <a:ea typeface="Calibri"/>
                <a:cs typeface="Calibri"/>
                <a:sym typeface="Calibri"/>
              </a:rPr>
              <a:t>Which criteria are fit then? </a:t>
            </a:r>
            <a:r>
              <a:rPr lang="en-GB" dirty="0" smtClean="0">
                <a:latin typeface="+mn-lt"/>
                <a:ea typeface="Calibri"/>
                <a:cs typeface="Calibri"/>
                <a:sym typeface="Calibri"/>
              </a:rPr>
              <a:t/>
            </a:r>
            <a:br>
              <a:rPr lang="en-GB" dirty="0" smtClean="0">
                <a:latin typeface="+mn-lt"/>
                <a:ea typeface="Calibri"/>
                <a:cs typeface="Calibri"/>
                <a:sym typeface="Calibri"/>
              </a:rPr>
            </a:br>
            <a:r>
              <a:rPr lang="en-GB" b="1" dirty="0" smtClean="0">
                <a:latin typeface="+mn-lt"/>
                <a:ea typeface="Calibri"/>
                <a:cs typeface="Calibri"/>
                <a:sym typeface="Calibri"/>
              </a:rPr>
              <a:t>Communication </a:t>
            </a:r>
            <a:r>
              <a:rPr lang="en-GB" b="1" dirty="0">
                <a:latin typeface="+mn-lt"/>
                <a:ea typeface="Calibri"/>
                <a:cs typeface="Calibri"/>
                <a:sym typeface="Calibri"/>
              </a:rPr>
              <a:t>with nature </a:t>
            </a:r>
            <a:r>
              <a:rPr lang="en-GB" b="1" dirty="0" smtClean="0">
                <a:latin typeface="+mn-lt"/>
                <a:ea typeface="Calibri"/>
                <a:cs typeface="Calibri"/>
                <a:sym typeface="Calibri"/>
              </a:rPr>
              <a:t>as </a:t>
            </a:r>
            <a:r>
              <a:rPr lang="en-GB" b="1" dirty="0">
                <a:latin typeface="+mn-lt"/>
                <a:ea typeface="Calibri"/>
                <a:cs typeface="Calibri"/>
                <a:sym typeface="Calibri"/>
              </a:rPr>
              <a:t>feedback</a:t>
            </a:r>
            <a:r>
              <a:rPr lang="en-GB" dirty="0">
                <a:latin typeface="+mn-lt"/>
                <a:ea typeface="Calibri"/>
                <a:cs typeface="Calibri"/>
                <a:sym typeface="Calibri"/>
              </a:rPr>
              <a:t> (</a:t>
            </a:r>
            <a:r>
              <a:rPr lang="en-GB" dirty="0" err="1">
                <a:latin typeface="+mn-lt"/>
                <a:ea typeface="Calibri"/>
                <a:cs typeface="Calibri"/>
                <a:sym typeface="Calibri"/>
              </a:rPr>
              <a:t>Dryzek</a:t>
            </a:r>
            <a:r>
              <a:rPr lang="en-GB" dirty="0">
                <a:latin typeface="+mn-lt"/>
                <a:ea typeface="Calibri"/>
                <a:cs typeface="Calibri"/>
                <a:sym typeface="Calibri"/>
              </a:rPr>
              <a:t> 1990), </a:t>
            </a:r>
            <a:r>
              <a:rPr lang="en-GB" dirty="0" smtClean="0">
                <a:latin typeface="+mn-lt"/>
                <a:ea typeface="Calibri"/>
                <a:cs typeface="Calibri"/>
                <a:sym typeface="Calibri"/>
              </a:rPr>
              <a:t/>
            </a:r>
            <a:br>
              <a:rPr lang="en-GB" dirty="0" smtClean="0">
                <a:latin typeface="+mn-lt"/>
                <a:ea typeface="Calibri"/>
                <a:cs typeface="Calibri"/>
                <a:sym typeface="Calibri"/>
              </a:rPr>
            </a:br>
            <a:r>
              <a:rPr lang="en-GB" b="1" dirty="0" smtClean="0">
                <a:latin typeface="+mn-lt"/>
                <a:ea typeface="Calibri"/>
                <a:cs typeface="Calibri"/>
                <a:sym typeface="Calibri"/>
              </a:rPr>
              <a:t>internalization </a:t>
            </a:r>
            <a:r>
              <a:rPr lang="en-GB" b="1" dirty="0">
                <a:latin typeface="+mn-lt"/>
                <a:ea typeface="Calibri"/>
                <a:cs typeface="Calibri"/>
                <a:sym typeface="Calibri"/>
              </a:rPr>
              <a:t>of interests</a:t>
            </a:r>
            <a:r>
              <a:rPr lang="en-GB" dirty="0">
                <a:latin typeface="+mn-lt"/>
                <a:ea typeface="Calibri"/>
                <a:cs typeface="Calibri"/>
                <a:sym typeface="Calibri"/>
              </a:rPr>
              <a:t> (</a:t>
            </a:r>
            <a:r>
              <a:rPr lang="en-GB" dirty="0" err="1">
                <a:latin typeface="+mn-lt"/>
                <a:ea typeface="Calibri"/>
                <a:cs typeface="Calibri"/>
                <a:sym typeface="Calibri"/>
              </a:rPr>
              <a:t>Goodin</a:t>
            </a:r>
            <a:r>
              <a:rPr lang="en-GB" dirty="0">
                <a:latin typeface="+mn-lt"/>
                <a:ea typeface="Calibri"/>
                <a:cs typeface="Calibri"/>
                <a:sym typeface="Calibri"/>
              </a:rPr>
              <a:t> 1996), </a:t>
            </a:r>
            <a:r>
              <a:rPr lang="en-GB" dirty="0" smtClean="0">
                <a:latin typeface="+mn-lt"/>
                <a:ea typeface="Calibri"/>
                <a:cs typeface="Calibri"/>
                <a:sym typeface="Calibri"/>
              </a:rPr>
              <a:t/>
            </a:r>
            <a:br>
              <a:rPr lang="en-GB" dirty="0" smtClean="0">
                <a:latin typeface="+mn-lt"/>
                <a:ea typeface="Calibri"/>
                <a:cs typeface="Calibri"/>
                <a:sym typeface="Calibri"/>
              </a:rPr>
            </a:br>
            <a:r>
              <a:rPr lang="en-GB" b="1" dirty="0" smtClean="0">
                <a:latin typeface="+mn-lt"/>
                <a:ea typeface="Calibri"/>
                <a:cs typeface="Calibri"/>
                <a:sym typeface="Calibri"/>
              </a:rPr>
              <a:t>moral </a:t>
            </a:r>
            <a:r>
              <a:rPr lang="en-GB" b="1" dirty="0">
                <a:latin typeface="+mn-lt"/>
                <a:ea typeface="Calibri"/>
                <a:cs typeface="Calibri"/>
                <a:sym typeface="Calibri"/>
              </a:rPr>
              <a:t>norms and deliberation</a:t>
            </a:r>
            <a:r>
              <a:rPr lang="en-GB" dirty="0">
                <a:latin typeface="+mn-lt"/>
                <a:ea typeface="Calibri"/>
                <a:cs typeface="Calibri"/>
                <a:sym typeface="Calibri"/>
              </a:rPr>
              <a:t> (Eckersley 1999, von Essen &amp; Allen 2016</a:t>
            </a:r>
            <a:r>
              <a:rPr lang="en-GB" dirty="0" smtClean="0">
                <a:latin typeface="+mn-lt"/>
                <a:ea typeface="Calibri"/>
                <a:cs typeface="Calibri"/>
                <a:sym typeface="Calibri"/>
              </a:rPr>
              <a:t>), </a:t>
            </a:r>
            <a:r>
              <a:rPr lang="en-GB" b="1" dirty="0">
                <a:latin typeface="+mn-lt"/>
                <a:ea typeface="Calibri"/>
                <a:cs typeface="Calibri"/>
                <a:sym typeface="Calibri"/>
              </a:rPr>
              <a:t>epistemic claims</a:t>
            </a:r>
            <a:r>
              <a:rPr lang="en-GB" dirty="0">
                <a:latin typeface="+mn-lt"/>
                <a:ea typeface="Calibri"/>
                <a:cs typeface="Calibri"/>
                <a:sym typeface="Calibri"/>
              </a:rPr>
              <a:t> (O’Neill 2006)</a:t>
            </a:r>
            <a:endParaRPr dirty="0">
              <a:latin typeface="+mn-lt"/>
              <a:ea typeface="Calibri"/>
              <a:cs typeface="Calibri"/>
              <a:sym typeface="Calibri"/>
            </a:endParaRPr>
          </a:p>
          <a:p>
            <a:pPr marL="0" lvl="0" indent="0" algn="l" rtl="0">
              <a:spcBef>
                <a:spcPts val="0"/>
              </a:spcBef>
              <a:spcAft>
                <a:spcPts val="1000"/>
              </a:spcAft>
              <a:buNone/>
            </a:pPr>
            <a:r>
              <a:rPr lang="en-GB" dirty="0" smtClean="0">
                <a:latin typeface="+mn-lt"/>
                <a:ea typeface="Calibri"/>
                <a:cs typeface="Calibri"/>
                <a:sym typeface="Calibri"/>
              </a:rPr>
              <a:t>Representation </a:t>
            </a:r>
            <a:r>
              <a:rPr lang="en-GB" dirty="0">
                <a:latin typeface="+mn-lt"/>
                <a:ea typeface="Calibri"/>
                <a:cs typeface="Calibri"/>
                <a:sym typeface="Calibri"/>
              </a:rPr>
              <a:t>seen </a:t>
            </a:r>
            <a:r>
              <a:rPr lang="en-GB" dirty="0" smtClean="0">
                <a:latin typeface="+mn-lt"/>
                <a:ea typeface="Calibri"/>
                <a:cs typeface="Calibri"/>
                <a:sym typeface="Calibri"/>
              </a:rPr>
              <a:t>as: </a:t>
            </a:r>
            <a:br>
              <a:rPr lang="en-GB" dirty="0" smtClean="0">
                <a:latin typeface="+mn-lt"/>
                <a:ea typeface="Calibri"/>
                <a:cs typeface="Calibri"/>
                <a:sym typeface="Calibri"/>
              </a:rPr>
            </a:br>
            <a:r>
              <a:rPr lang="en-GB" b="1" dirty="0" smtClean="0">
                <a:latin typeface="+mn-lt"/>
                <a:ea typeface="Calibri"/>
                <a:cs typeface="Calibri"/>
                <a:sym typeface="Calibri"/>
              </a:rPr>
              <a:t>relational</a:t>
            </a:r>
            <a:r>
              <a:rPr lang="en-GB" dirty="0" smtClean="0">
                <a:latin typeface="+mn-lt"/>
                <a:ea typeface="Calibri"/>
                <a:cs typeface="Calibri"/>
                <a:sym typeface="Calibri"/>
              </a:rPr>
              <a:t> </a:t>
            </a:r>
            <a:r>
              <a:rPr lang="en-GB" dirty="0">
                <a:latin typeface="+mn-lt"/>
                <a:ea typeface="Calibri"/>
                <a:cs typeface="Calibri"/>
                <a:sym typeface="Calibri"/>
              </a:rPr>
              <a:t>(</a:t>
            </a:r>
            <a:r>
              <a:rPr lang="en-GB" dirty="0" err="1">
                <a:latin typeface="+mn-lt"/>
                <a:ea typeface="Calibri"/>
                <a:cs typeface="Calibri"/>
                <a:sym typeface="Calibri"/>
              </a:rPr>
              <a:t>Saward</a:t>
            </a:r>
            <a:r>
              <a:rPr lang="en-GB" dirty="0">
                <a:latin typeface="+mn-lt"/>
                <a:ea typeface="Calibri"/>
                <a:cs typeface="Calibri"/>
                <a:sym typeface="Calibri"/>
              </a:rPr>
              <a:t> 2006/2009, </a:t>
            </a:r>
            <a:r>
              <a:rPr lang="en-GB" dirty="0" err="1" smtClean="0">
                <a:latin typeface="+mn-lt"/>
                <a:ea typeface="Calibri"/>
                <a:cs typeface="Calibri"/>
                <a:sym typeface="Calibri"/>
              </a:rPr>
              <a:t>Tanasescu</a:t>
            </a:r>
            <a:r>
              <a:rPr lang="en-GB" dirty="0" smtClean="0">
                <a:latin typeface="+mn-lt"/>
                <a:ea typeface="Calibri"/>
                <a:cs typeface="Calibri"/>
                <a:sym typeface="Calibri"/>
              </a:rPr>
              <a:t> </a:t>
            </a:r>
            <a:r>
              <a:rPr lang="en-GB" dirty="0">
                <a:latin typeface="+mn-lt"/>
                <a:ea typeface="Calibri"/>
                <a:cs typeface="Calibri"/>
                <a:sym typeface="Calibri"/>
              </a:rPr>
              <a:t>2016) </a:t>
            </a:r>
            <a:r>
              <a:rPr lang="en-GB" dirty="0" smtClean="0">
                <a:latin typeface="+mn-lt"/>
                <a:ea typeface="Calibri"/>
                <a:cs typeface="Calibri"/>
                <a:sym typeface="Calibri"/>
              </a:rPr>
              <a:t/>
            </a:r>
            <a:br>
              <a:rPr lang="en-GB" dirty="0" smtClean="0">
                <a:latin typeface="+mn-lt"/>
                <a:ea typeface="Calibri"/>
                <a:cs typeface="Calibri"/>
                <a:sym typeface="Calibri"/>
              </a:rPr>
            </a:br>
            <a:r>
              <a:rPr lang="en-GB" dirty="0" smtClean="0">
                <a:latin typeface="+mn-lt"/>
                <a:ea typeface="Calibri"/>
                <a:cs typeface="Calibri"/>
                <a:sym typeface="Calibri"/>
              </a:rPr>
              <a:t>and </a:t>
            </a:r>
            <a:r>
              <a:rPr lang="en-GB" dirty="0">
                <a:latin typeface="+mn-lt"/>
                <a:ea typeface="Calibri"/>
                <a:cs typeface="Calibri"/>
                <a:sym typeface="Calibri"/>
              </a:rPr>
              <a:t>a </a:t>
            </a:r>
            <a:r>
              <a:rPr lang="en-GB" b="1" dirty="0">
                <a:latin typeface="+mn-lt"/>
                <a:ea typeface="Calibri"/>
                <a:cs typeface="Calibri"/>
                <a:sym typeface="Calibri"/>
              </a:rPr>
              <a:t>social practice</a:t>
            </a:r>
            <a:r>
              <a:rPr lang="en-GB" dirty="0">
                <a:latin typeface="+mn-lt"/>
                <a:ea typeface="Calibri"/>
                <a:cs typeface="Calibri"/>
                <a:sym typeface="Calibri"/>
              </a:rPr>
              <a:t> </a:t>
            </a:r>
            <a:r>
              <a:rPr lang="en-GB" dirty="0" smtClean="0">
                <a:latin typeface="+mn-lt"/>
                <a:ea typeface="Calibri"/>
                <a:cs typeface="Calibri"/>
                <a:sym typeface="Calibri"/>
              </a:rPr>
              <a:t>(</a:t>
            </a:r>
            <a:r>
              <a:rPr lang="en-GB" dirty="0" err="1">
                <a:latin typeface="+mn-lt"/>
                <a:ea typeface="Calibri"/>
                <a:cs typeface="Calibri"/>
                <a:sym typeface="Calibri"/>
              </a:rPr>
              <a:t>Boström</a:t>
            </a:r>
            <a:r>
              <a:rPr lang="en-GB" dirty="0">
                <a:latin typeface="+mn-lt"/>
                <a:ea typeface="Calibri"/>
                <a:cs typeface="Calibri"/>
                <a:sym typeface="Calibri"/>
              </a:rPr>
              <a:t> &amp; </a:t>
            </a:r>
            <a:r>
              <a:rPr lang="en-GB" dirty="0" err="1">
                <a:latin typeface="+mn-lt"/>
                <a:ea typeface="Calibri"/>
                <a:cs typeface="Calibri"/>
                <a:sym typeface="Calibri"/>
              </a:rPr>
              <a:t>Uggla</a:t>
            </a:r>
            <a:r>
              <a:rPr lang="en-GB" dirty="0">
                <a:latin typeface="+mn-lt"/>
                <a:ea typeface="Calibri"/>
                <a:cs typeface="Calibri"/>
                <a:sym typeface="Calibri"/>
              </a:rPr>
              <a:t> 2016)</a:t>
            </a:r>
            <a:endParaRPr dirty="0">
              <a:latin typeface="+mn-lt"/>
              <a:ea typeface="Calibri"/>
              <a:cs typeface="Calibri"/>
              <a:sym typeface="Calibri"/>
            </a:endParaRPr>
          </a:p>
          <a:p>
            <a:pPr marL="0" lvl="0" indent="0" algn="l" rtl="0">
              <a:spcBef>
                <a:spcPts val="600"/>
              </a:spcBef>
              <a:spcAft>
                <a:spcPts val="0"/>
              </a:spcAft>
              <a:buNone/>
            </a:pPr>
            <a:endParaRPr dirty="0"/>
          </a:p>
          <a:p>
            <a:pPr marL="0" lvl="0" indent="0" algn="l" rtl="0">
              <a:spcBef>
                <a:spcPts val="600"/>
              </a:spcBef>
              <a:spcAft>
                <a:spcPts val="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7"/>
          <p:cNvSpPr txBox="1">
            <a:spLocks noGrp="1"/>
          </p:cNvSpPr>
          <p:nvPr>
            <p:ph type="title"/>
          </p:nvPr>
        </p:nvSpPr>
        <p:spPr>
          <a:xfrm>
            <a:off x="457200" y="727380"/>
            <a:ext cx="8229600" cy="601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rgbClr val="000000"/>
              </a:buClr>
              <a:buSzPts val="1100"/>
              <a:buFont typeface="Arial"/>
              <a:buNone/>
            </a:pPr>
            <a:r>
              <a:rPr lang="en-GB" sz="3000" dirty="0"/>
              <a:t>Whanganui </a:t>
            </a:r>
            <a:r>
              <a:rPr lang="en-GB" sz="3000" b="1" dirty="0">
                <a:latin typeface="Arial"/>
                <a:ea typeface="Arial"/>
                <a:cs typeface="Arial"/>
                <a:sym typeface="Arial"/>
              </a:rPr>
              <a:t>—</a:t>
            </a:r>
            <a:r>
              <a:rPr lang="en-GB" sz="3000" dirty="0"/>
              <a:t> a river with rights</a:t>
            </a:r>
            <a:endParaRPr sz="3000" dirty="0"/>
          </a:p>
        </p:txBody>
      </p:sp>
      <p:sp>
        <p:nvSpPr>
          <p:cNvPr id="263" name="Google Shape;263;p47"/>
          <p:cNvSpPr txBox="1">
            <a:spLocks noGrp="1"/>
          </p:cNvSpPr>
          <p:nvPr>
            <p:ph type="body" idx="1"/>
          </p:nvPr>
        </p:nvSpPr>
        <p:spPr>
          <a:xfrm>
            <a:off x="457200" y="1329172"/>
            <a:ext cx="8229600" cy="3265500"/>
          </a:xfrm>
          <a:prstGeom prst="rect">
            <a:avLst/>
          </a:prstGeom>
        </p:spPr>
        <p:txBody>
          <a:bodyPr spcFirstLastPara="1" wrap="square" lIns="91425" tIns="45700" rIns="91425" bIns="45700" anchor="t" anchorCtr="0">
            <a:noAutofit/>
          </a:bodyPr>
          <a:lstStyle/>
          <a:p>
            <a:pPr marL="0" lvl="0" indent="0" algn="l" rtl="0">
              <a:lnSpc>
                <a:spcPct val="200000"/>
              </a:lnSpc>
              <a:spcBef>
                <a:spcPts val="600"/>
              </a:spcBef>
              <a:spcAft>
                <a:spcPts val="0"/>
              </a:spcAft>
              <a:buNone/>
            </a:pPr>
            <a:r>
              <a:rPr lang="en-GB" dirty="0">
                <a:solidFill>
                  <a:srgbClr val="000000"/>
                </a:solidFill>
                <a:latin typeface="+mn-lt"/>
                <a:ea typeface="Calibri"/>
                <a:cs typeface="Calibri"/>
                <a:sym typeface="Calibri"/>
              </a:rPr>
              <a:t>Granted status of legal person in 2017</a:t>
            </a:r>
            <a:endParaRPr dirty="0">
              <a:solidFill>
                <a:srgbClr val="000000"/>
              </a:solidFill>
              <a:latin typeface="+mn-lt"/>
              <a:ea typeface="Calibri"/>
              <a:cs typeface="Calibri"/>
              <a:sym typeface="Calibri"/>
            </a:endParaRPr>
          </a:p>
          <a:p>
            <a:pPr marL="0" lvl="0" indent="0" algn="l" rtl="0">
              <a:lnSpc>
                <a:spcPct val="200000"/>
              </a:lnSpc>
              <a:spcBef>
                <a:spcPts val="600"/>
              </a:spcBef>
              <a:spcAft>
                <a:spcPts val="0"/>
              </a:spcAft>
              <a:buNone/>
            </a:pPr>
            <a:r>
              <a:rPr lang="en-GB" dirty="0">
                <a:solidFill>
                  <a:srgbClr val="000000"/>
                </a:solidFill>
                <a:latin typeface="+mn-lt"/>
                <a:ea typeface="Calibri"/>
                <a:cs typeface="Calibri"/>
                <a:sym typeface="Calibri"/>
              </a:rPr>
              <a:t>Appointed human faces of the river as representatives</a:t>
            </a:r>
            <a:endParaRPr dirty="0">
              <a:solidFill>
                <a:srgbClr val="000000"/>
              </a:solidFill>
              <a:latin typeface="+mn-lt"/>
              <a:ea typeface="Calibri"/>
              <a:cs typeface="Calibri"/>
              <a:sym typeface="Calibri"/>
            </a:endParaRPr>
          </a:p>
          <a:p>
            <a:pPr marL="0" lvl="0" indent="0" algn="l" rtl="0">
              <a:lnSpc>
                <a:spcPct val="200000"/>
              </a:lnSpc>
              <a:spcBef>
                <a:spcPts val="0"/>
              </a:spcBef>
              <a:spcAft>
                <a:spcPts val="0"/>
              </a:spcAft>
              <a:buNone/>
            </a:pPr>
            <a:r>
              <a:rPr lang="en-GB" dirty="0">
                <a:latin typeface="+mn-lt"/>
                <a:ea typeface="Calibri"/>
                <a:cs typeface="Calibri"/>
                <a:sym typeface="Calibri"/>
              </a:rPr>
              <a:t> ‘’</a:t>
            </a:r>
            <a:r>
              <a:rPr lang="en-GB" dirty="0" err="1">
                <a:latin typeface="+mn-lt"/>
                <a:ea typeface="Calibri"/>
                <a:cs typeface="Calibri"/>
                <a:sym typeface="Calibri"/>
              </a:rPr>
              <a:t>Ko</a:t>
            </a:r>
            <a:r>
              <a:rPr lang="en-GB" dirty="0">
                <a:latin typeface="+mn-lt"/>
                <a:ea typeface="Calibri"/>
                <a:cs typeface="Calibri"/>
                <a:sym typeface="Calibri"/>
              </a:rPr>
              <a:t> au </a:t>
            </a:r>
            <a:r>
              <a:rPr lang="en-GB" dirty="0" err="1">
                <a:latin typeface="+mn-lt"/>
                <a:ea typeface="Calibri"/>
                <a:cs typeface="Calibri"/>
                <a:sym typeface="Calibri"/>
              </a:rPr>
              <a:t>te</a:t>
            </a:r>
            <a:r>
              <a:rPr lang="en-GB" dirty="0">
                <a:latin typeface="+mn-lt"/>
                <a:ea typeface="Calibri"/>
                <a:cs typeface="Calibri"/>
                <a:sym typeface="Calibri"/>
              </a:rPr>
              <a:t> </a:t>
            </a:r>
            <a:r>
              <a:rPr lang="en-GB" dirty="0" err="1">
                <a:latin typeface="+mn-lt"/>
                <a:ea typeface="Calibri"/>
                <a:cs typeface="Calibri"/>
                <a:sym typeface="Calibri"/>
              </a:rPr>
              <a:t>awa</a:t>
            </a:r>
            <a:r>
              <a:rPr lang="en-GB" dirty="0">
                <a:latin typeface="+mn-lt"/>
                <a:ea typeface="Calibri"/>
                <a:cs typeface="Calibri"/>
                <a:sym typeface="Calibri"/>
              </a:rPr>
              <a:t>, </a:t>
            </a:r>
            <a:r>
              <a:rPr lang="en-GB" dirty="0" err="1">
                <a:latin typeface="+mn-lt"/>
                <a:ea typeface="Calibri"/>
                <a:cs typeface="Calibri"/>
                <a:sym typeface="Calibri"/>
              </a:rPr>
              <a:t>ko</a:t>
            </a:r>
            <a:r>
              <a:rPr lang="en-GB" dirty="0">
                <a:latin typeface="+mn-lt"/>
                <a:ea typeface="Calibri"/>
                <a:cs typeface="Calibri"/>
                <a:sym typeface="Calibri"/>
              </a:rPr>
              <a:t> </a:t>
            </a:r>
            <a:r>
              <a:rPr lang="en-GB" dirty="0" err="1">
                <a:latin typeface="+mn-lt"/>
                <a:ea typeface="Calibri"/>
                <a:cs typeface="Calibri"/>
                <a:sym typeface="Calibri"/>
              </a:rPr>
              <a:t>te</a:t>
            </a:r>
            <a:r>
              <a:rPr lang="en-GB" dirty="0">
                <a:latin typeface="+mn-lt"/>
                <a:ea typeface="Calibri"/>
                <a:cs typeface="Calibri"/>
                <a:sym typeface="Calibri"/>
              </a:rPr>
              <a:t> </a:t>
            </a:r>
            <a:r>
              <a:rPr lang="en-GB" dirty="0" err="1">
                <a:latin typeface="+mn-lt"/>
                <a:ea typeface="Calibri"/>
                <a:cs typeface="Calibri"/>
                <a:sym typeface="Calibri"/>
              </a:rPr>
              <a:t>awa</a:t>
            </a:r>
            <a:r>
              <a:rPr lang="en-GB" dirty="0">
                <a:latin typeface="+mn-lt"/>
                <a:ea typeface="Calibri"/>
                <a:cs typeface="Calibri"/>
                <a:sym typeface="Calibri"/>
              </a:rPr>
              <a:t> </a:t>
            </a:r>
            <a:r>
              <a:rPr lang="en-GB" dirty="0" err="1">
                <a:latin typeface="+mn-lt"/>
                <a:ea typeface="Calibri"/>
                <a:cs typeface="Calibri"/>
                <a:sym typeface="Calibri"/>
              </a:rPr>
              <a:t>ko</a:t>
            </a:r>
            <a:r>
              <a:rPr lang="en-GB" dirty="0">
                <a:latin typeface="+mn-lt"/>
                <a:ea typeface="Calibri"/>
                <a:cs typeface="Calibri"/>
                <a:sym typeface="Calibri"/>
              </a:rPr>
              <a:t> au - I am the river, the river is me’’</a:t>
            </a:r>
            <a:endParaRPr dirty="0">
              <a:latin typeface="+mn-lt"/>
              <a:ea typeface="Calibri"/>
              <a:cs typeface="Calibri"/>
              <a:sym typeface="Calibri"/>
            </a:endParaRPr>
          </a:p>
          <a:p>
            <a:pPr marL="0" lvl="0" indent="0" algn="l" rtl="0">
              <a:spcBef>
                <a:spcPts val="1000"/>
              </a:spcBef>
              <a:spcAft>
                <a:spcPts val="0"/>
              </a:spcAft>
              <a:buNone/>
            </a:pPr>
            <a:r>
              <a:rPr lang="en-GB" b="1" dirty="0">
                <a:latin typeface="+mn-lt"/>
                <a:ea typeface="Calibri"/>
                <a:cs typeface="Calibri"/>
                <a:sym typeface="Calibri"/>
              </a:rPr>
              <a:t>Flexibility of legal personhood</a:t>
            </a:r>
            <a:endParaRPr b="1" dirty="0">
              <a:latin typeface="+mn-lt"/>
              <a:ea typeface="Calibri"/>
              <a:cs typeface="Calibri"/>
              <a:sym typeface="Calibri"/>
            </a:endParaRPr>
          </a:p>
          <a:p>
            <a:pPr marL="0" lvl="0" indent="0" algn="l" rtl="0">
              <a:spcBef>
                <a:spcPts val="600"/>
              </a:spcBef>
              <a:spcAft>
                <a:spcPts val="0"/>
              </a:spcAft>
              <a:buNone/>
            </a:pPr>
            <a:r>
              <a:rPr lang="en-GB" dirty="0">
                <a:latin typeface="+mn-lt"/>
                <a:ea typeface="Calibri"/>
                <a:cs typeface="Calibri"/>
                <a:sym typeface="Calibri"/>
              </a:rPr>
              <a:t>Loophole in current western legal system to have representation </a:t>
            </a:r>
            <a:r>
              <a:rPr lang="en-GB" dirty="0" smtClean="0">
                <a:latin typeface="+mn-lt"/>
                <a:ea typeface="Calibri"/>
                <a:cs typeface="Calibri"/>
                <a:sym typeface="Calibri"/>
              </a:rPr>
              <a:t/>
            </a:r>
            <a:br>
              <a:rPr lang="en-GB" dirty="0" smtClean="0">
                <a:latin typeface="+mn-lt"/>
                <a:ea typeface="Calibri"/>
                <a:cs typeface="Calibri"/>
                <a:sym typeface="Calibri"/>
              </a:rPr>
            </a:br>
            <a:r>
              <a:rPr lang="en-GB" dirty="0" smtClean="0">
                <a:latin typeface="+mn-lt"/>
                <a:ea typeface="Calibri"/>
                <a:cs typeface="Calibri"/>
                <a:sym typeface="Calibri"/>
              </a:rPr>
              <a:t>based </a:t>
            </a:r>
            <a:r>
              <a:rPr lang="en-GB" dirty="0">
                <a:latin typeface="+mn-lt"/>
                <a:ea typeface="Calibri"/>
                <a:cs typeface="Calibri"/>
                <a:sym typeface="Calibri"/>
              </a:rPr>
              <a:t>on </a:t>
            </a:r>
            <a:r>
              <a:rPr lang="en-GB" dirty="0" smtClean="0">
                <a:latin typeface="+mn-lt"/>
                <a:ea typeface="Calibri"/>
                <a:cs typeface="Calibri"/>
                <a:sym typeface="Calibri"/>
              </a:rPr>
              <a:t>local </a:t>
            </a:r>
            <a:r>
              <a:rPr lang="en-GB" dirty="0">
                <a:latin typeface="+mn-lt"/>
                <a:ea typeface="Calibri"/>
                <a:cs typeface="Calibri"/>
                <a:sym typeface="Calibri"/>
              </a:rPr>
              <a:t>and cosmological relations, solve struggles over </a:t>
            </a:r>
            <a:r>
              <a:rPr lang="en-GB" dirty="0" smtClean="0">
                <a:latin typeface="+mn-lt"/>
                <a:ea typeface="Calibri"/>
                <a:cs typeface="Calibri"/>
                <a:sym typeface="Calibri"/>
              </a:rPr>
              <a:t/>
            </a:r>
            <a:br>
              <a:rPr lang="en-GB" dirty="0" smtClean="0">
                <a:latin typeface="+mn-lt"/>
                <a:ea typeface="Calibri"/>
                <a:cs typeface="Calibri"/>
                <a:sym typeface="Calibri"/>
              </a:rPr>
            </a:br>
            <a:r>
              <a:rPr lang="en-GB" dirty="0" smtClean="0">
                <a:latin typeface="+mn-lt"/>
                <a:ea typeface="Calibri"/>
                <a:cs typeface="Calibri"/>
                <a:sym typeface="Calibri"/>
              </a:rPr>
              <a:t>land </a:t>
            </a:r>
            <a:r>
              <a:rPr lang="en-GB" dirty="0">
                <a:latin typeface="+mn-lt"/>
                <a:ea typeface="Calibri"/>
                <a:cs typeface="Calibri"/>
                <a:sym typeface="Calibri"/>
              </a:rPr>
              <a:t>ownership</a:t>
            </a:r>
            <a:endParaRPr dirty="0">
              <a:latin typeface="+mn-lt"/>
              <a:ea typeface="Calibri"/>
              <a:cs typeface="Calibri"/>
              <a:sym typeface="Calibri"/>
            </a:endParaRPr>
          </a:p>
          <a:p>
            <a:pPr marL="0" lvl="0" indent="0" algn="l" rtl="0">
              <a:spcBef>
                <a:spcPts val="600"/>
              </a:spcBef>
              <a:spcAft>
                <a:spcPts val="0"/>
              </a:spcAft>
              <a:buNone/>
            </a:pPr>
            <a:endParaRPr sz="1800" dirty="0">
              <a:solidFill>
                <a:srgbClr val="000000"/>
              </a:solidFill>
              <a:latin typeface="Calibri"/>
              <a:ea typeface="Calibri"/>
              <a:cs typeface="Calibri"/>
              <a:sym typeface="Calibri"/>
            </a:endParaRPr>
          </a:p>
          <a:p>
            <a:pPr marL="0" lvl="0" indent="0" algn="l" rtl="0">
              <a:spcBef>
                <a:spcPts val="600"/>
              </a:spcBef>
              <a:spcAft>
                <a:spcPts val="0"/>
              </a:spcAft>
              <a:buNone/>
            </a:pPr>
            <a:endParaRPr sz="1800" dirty="0">
              <a:solidFill>
                <a:srgbClr val="595959"/>
              </a:solidFill>
            </a:endParaRPr>
          </a:p>
          <a:p>
            <a:pPr marL="0" lvl="0" indent="0" algn="l" rtl="0">
              <a:spcBef>
                <a:spcPts val="600"/>
              </a:spcBef>
              <a:spcAft>
                <a:spcPts val="0"/>
              </a:spcAft>
              <a:buNone/>
            </a:pPr>
            <a:endParaRPr dirty="0"/>
          </a:p>
          <a:p>
            <a:pPr marL="0" lvl="0" indent="0" algn="l" rtl="0">
              <a:spcBef>
                <a:spcPts val="600"/>
              </a:spcBef>
              <a:spcAft>
                <a:spcPts val="0"/>
              </a:spcAft>
              <a:buNone/>
            </a:pPr>
            <a:endParaRPr dirty="0"/>
          </a:p>
        </p:txBody>
      </p:sp>
      <p:sp>
        <p:nvSpPr>
          <p:cNvPr id="264" name="Google Shape;264;p47"/>
          <p:cNvSpPr txBox="1"/>
          <p:nvPr/>
        </p:nvSpPr>
        <p:spPr>
          <a:xfrm>
            <a:off x="7063113" y="4486518"/>
            <a:ext cx="1768200" cy="43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900" i="1" dirty="0">
                <a:solidFill>
                  <a:schemeClr val="dk1"/>
                </a:solidFill>
              </a:rPr>
              <a:t>Source: </a:t>
            </a:r>
            <a:r>
              <a:rPr lang="en-GB" sz="900" i="1" dirty="0" err="1">
                <a:solidFill>
                  <a:schemeClr val="dk1"/>
                </a:solidFill>
              </a:rPr>
              <a:t>Te</a:t>
            </a:r>
            <a:r>
              <a:rPr lang="en-GB" sz="900" i="1" dirty="0">
                <a:solidFill>
                  <a:schemeClr val="dk1"/>
                </a:solidFill>
              </a:rPr>
              <a:t> </a:t>
            </a:r>
            <a:r>
              <a:rPr lang="en-GB" sz="900" i="1" dirty="0" err="1">
                <a:solidFill>
                  <a:schemeClr val="dk1"/>
                </a:solidFill>
              </a:rPr>
              <a:t>Ara</a:t>
            </a:r>
            <a:endParaRPr sz="900" i="1" dirty="0"/>
          </a:p>
        </p:txBody>
      </p:sp>
      <p:sp>
        <p:nvSpPr>
          <p:cNvPr id="265" name="Google Shape;265;p47"/>
          <p:cNvSpPr/>
          <p:nvPr/>
        </p:nvSpPr>
        <p:spPr>
          <a:xfrm>
            <a:off x="2250" y="4924200"/>
            <a:ext cx="9144000" cy="2193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6" name="Google Shape;266;p47"/>
          <p:cNvPicPr preferRelativeResize="0"/>
          <p:nvPr/>
        </p:nvPicPr>
        <p:blipFill>
          <a:blip r:embed="rId3">
            <a:alphaModFix/>
          </a:blip>
          <a:stretch>
            <a:fillRect/>
          </a:stretch>
        </p:blipFill>
        <p:spPr>
          <a:xfrm>
            <a:off x="7118250" y="1881250"/>
            <a:ext cx="1857575" cy="2643275"/>
          </a:xfrm>
          <a:prstGeom prst="rect">
            <a:avLst/>
          </a:prstGeom>
          <a:noFill/>
          <a:ln w="9525" cap="flat" cmpd="sng">
            <a:solidFill>
              <a:srgbClr val="000000"/>
            </a:solidFill>
            <a:prstDash val="solid"/>
            <a:round/>
            <a:headEnd type="none" w="sm" len="sm"/>
            <a:tailEnd type="none" w="sm" len="sm"/>
          </a:ln>
          <a:effectLst>
            <a:outerShdw blurRad="57150" dist="9525" dir="4800000" algn="bl" rotWithShape="0">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8"/>
          <p:cNvSpPr txBox="1">
            <a:spLocks noGrp="1"/>
          </p:cNvSpPr>
          <p:nvPr>
            <p:ph type="title"/>
          </p:nvPr>
        </p:nvSpPr>
        <p:spPr>
          <a:xfrm>
            <a:off x="654625" y="727375"/>
            <a:ext cx="8032200" cy="601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GB" sz="3000" dirty="0"/>
              <a:t>Arising considerations:</a:t>
            </a:r>
            <a:endParaRPr sz="3000" dirty="0"/>
          </a:p>
        </p:txBody>
      </p:sp>
      <p:sp>
        <p:nvSpPr>
          <p:cNvPr id="272" name="Google Shape;272;p48"/>
          <p:cNvSpPr txBox="1">
            <a:spLocks noGrp="1"/>
          </p:cNvSpPr>
          <p:nvPr>
            <p:ph type="body" idx="1"/>
          </p:nvPr>
        </p:nvSpPr>
        <p:spPr>
          <a:xfrm>
            <a:off x="457200" y="1329172"/>
            <a:ext cx="7772400" cy="3265500"/>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0"/>
              </a:spcBef>
              <a:spcAft>
                <a:spcPts val="600"/>
              </a:spcAft>
              <a:buClr>
                <a:srgbClr val="000000"/>
              </a:buClr>
              <a:buSzPts val="1800"/>
              <a:buFont typeface="Arial" panose="020B0604020202020204" pitchFamily="34" charset="0"/>
              <a:buChar char="•"/>
            </a:pPr>
            <a:r>
              <a:rPr lang="en-GB" dirty="0">
                <a:solidFill>
                  <a:srgbClr val="000000"/>
                </a:solidFill>
                <a:latin typeface="+mn-lt"/>
                <a:ea typeface="Calibri"/>
                <a:cs typeface="Calibri"/>
                <a:sym typeface="Calibri"/>
              </a:rPr>
              <a:t>Implications beyond the legal context and implementation </a:t>
            </a:r>
            <a:r>
              <a:rPr lang="en-GB" dirty="0">
                <a:latin typeface="+mn-lt"/>
              </a:rPr>
              <a:t>—</a:t>
            </a:r>
            <a:r>
              <a:rPr lang="en-GB" dirty="0">
                <a:solidFill>
                  <a:srgbClr val="000000"/>
                </a:solidFill>
                <a:latin typeface="+mn-lt"/>
                <a:ea typeface="Calibri"/>
                <a:cs typeface="Calibri"/>
                <a:sym typeface="Calibri"/>
              </a:rPr>
              <a:t> deliberative/environmental democracy &amp; ethical and social shifts </a:t>
            </a:r>
            <a:endParaRPr dirty="0">
              <a:solidFill>
                <a:srgbClr val="000000"/>
              </a:solidFill>
              <a:latin typeface="+mn-lt"/>
              <a:ea typeface="Calibri"/>
              <a:cs typeface="Calibri"/>
              <a:sym typeface="Calibri"/>
            </a:endParaRPr>
          </a:p>
          <a:p>
            <a:pPr marL="457200" lvl="0" indent="-342900" algn="l" rtl="0">
              <a:spcBef>
                <a:spcPts val="0"/>
              </a:spcBef>
              <a:spcAft>
                <a:spcPts val="600"/>
              </a:spcAft>
              <a:buClr>
                <a:srgbClr val="000000"/>
              </a:buClr>
              <a:buSzPts val="1800"/>
              <a:buFont typeface="Arial" panose="020B0604020202020204" pitchFamily="34" charset="0"/>
              <a:buChar char="•"/>
            </a:pPr>
            <a:r>
              <a:rPr lang="en-GB" dirty="0">
                <a:latin typeface="+mn-lt"/>
                <a:ea typeface="Calibri"/>
                <a:cs typeface="Calibri"/>
                <a:sym typeface="Calibri"/>
              </a:rPr>
              <a:t>Legal expansion to non-human actors </a:t>
            </a:r>
            <a:r>
              <a:rPr lang="en-GB" dirty="0">
                <a:latin typeface="+mn-lt"/>
              </a:rPr>
              <a:t>—</a:t>
            </a:r>
            <a:r>
              <a:rPr lang="en-GB" dirty="0">
                <a:latin typeface="+mn-lt"/>
                <a:ea typeface="Calibri"/>
                <a:cs typeface="Calibri"/>
                <a:sym typeface="Calibri"/>
              </a:rPr>
              <a:t> can we speak of legitimate political agency?</a:t>
            </a:r>
            <a:endParaRPr dirty="0">
              <a:solidFill>
                <a:srgbClr val="000000"/>
              </a:solidFill>
              <a:latin typeface="+mn-lt"/>
              <a:ea typeface="Calibri"/>
              <a:cs typeface="Calibri"/>
              <a:sym typeface="Calibri"/>
            </a:endParaRPr>
          </a:p>
          <a:p>
            <a:pPr marL="457200" lvl="0" indent="-342900" algn="l" rtl="0">
              <a:spcBef>
                <a:spcPts val="0"/>
              </a:spcBef>
              <a:spcAft>
                <a:spcPts val="600"/>
              </a:spcAft>
              <a:buClr>
                <a:srgbClr val="000000"/>
              </a:buClr>
              <a:buSzPts val="1800"/>
              <a:buFont typeface="Arial" panose="020B0604020202020204" pitchFamily="34" charset="0"/>
              <a:buChar char="•"/>
            </a:pPr>
            <a:r>
              <a:rPr lang="en-GB" dirty="0">
                <a:solidFill>
                  <a:srgbClr val="000000"/>
                </a:solidFill>
                <a:latin typeface="+mn-lt"/>
                <a:ea typeface="Calibri"/>
                <a:cs typeface="Calibri"/>
                <a:sym typeface="Calibri"/>
              </a:rPr>
              <a:t>Rights of Nature as ‘naturalizing rights’ and reproducing the colonial order (Rawson &amp; Mansfield, 2018) </a:t>
            </a:r>
            <a:r>
              <a:rPr lang="en-GB" b="1" dirty="0">
                <a:solidFill>
                  <a:srgbClr val="000000"/>
                </a:solidFill>
                <a:latin typeface="+mn-lt"/>
                <a:ea typeface="Calibri"/>
                <a:cs typeface="Calibri"/>
                <a:sym typeface="Calibri"/>
              </a:rPr>
              <a:t>vs</a:t>
            </a:r>
            <a:r>
              <a:rPr lang="en-GB" dirty="0">
                <a:solidFill>
                  <a:srgbClr val="000000"/>
                </a:solidFill>
                <a:latin typeface="+mn-lt"/>
                <a:ea typeface="Calibri"/>
                <a:cs typeface="Calibri"/>
                <a:sym typeface="Calibri"/>
              </a:rPr>
              <a:t> finding a pragmatic loophole interweaving different knowledge systems (Salmond 2014), legitimising local ecocultural relations?</a:t>
            </a:r>
            <a:endParaRPr dirty="0">
              <a:solidFill>
                <a:srgbClr val="000000"/>
              </a:solidFill>
              <a:latin typeface="+mn-lt"/>
              <a:ea typeface="Calibri"/>
              <a:cs typeface="Calibri"/>
              <a:sym typeface="Calibri"/>
            </a:endParaRPr>
          </a:p>
          <a:p>
            <a:pPr marL="457200" lvl="0" indent="-342900" algn="l" rtl="0">
              <a:spcBef>
                <a:spcPts val="0"/>
              </a:spcBef>
              <a:spcAft>
                <a:spcPts val="600"/>
              </a:spcAft>
              <a:buClr>
                <a:srgbClr val="000000"/>
              </a:buClr>
              <a:buSzPts val="1800"/>
              <a:buFont typeface="Arial" panose="020B0604020202020204" pitchFamily="34" charset="0"/>
              <a:buChar char="•"/>
            </a:pPr>
            <a:r>
              <a:rPr lang="en-GB" dirty="0">
                <a:solidFill>
                  <a:srgbClr val="000000"/>
                </a:solidFill>
                <a:latin typeface="+mn-lt"/>
                <a:ea typeface="Calibri"/>
                <a:cs typeface="Calibri"/>
                <a:sym typeface="Calibri"/>
              </a:rPr>
              <a:t>What is the added value of Right of Nature compared to other protective measures and environmental legal frameworks to speak on behalf of nonhuman others (e.g. Aarhus Convention)?</a:t>
            </a:r>
            <a:endParaRPr dirty="0">
              <a:solidFill>
                <a:srgbClr val="000000"/>
              </a:solidFill>
              <a:latin typeface="+mn-lt"/>
              <a:ea typeface="Calibri"/>
              <a:cs typeface="Calibri"/>
              <a:sym typeface="Calibri"/>
            </a:endParaRPr>
          </a:p>
          <a:p>
            <a:pPr marL="0" lvl="0" indent="0" algn="l" rtl="0">
              <a:spcBef>
                <a:spcPts val="600"/>
              </a:spcBef>
              <a:spcAft>
                <a:spcPts val="0"/>
              </a:spcAft>
              <a:buNone/>
            </a:pPr>
            <a:endParaRPr dirty="0"/>
          </a:p>
        </p:txBody>
      </p:sp>
      <p:sp>
        <p:nvSpPr>
          <p:cNvPr id="273" name="Google Shape;273;p48"/>
          <p:cNvSpPr/>
          <p:nvPr/>
        </p:nvSpPr>
        <p:spPr>
          <a:xfrm>
            <a:off x="2250" y="4924200"/>
            <a:ext cx="9144000" cy="2193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9"/>
          <p:cNvSpPr txBox="1">
            <a:spLocks noGrp="1"/>
          </p:cNvSpPr>
          <p:nvPr>
            <p:ph type="title"/>
          </p:nvPr>
        </p:nvSpPr>
        <p:spPr>
          <a:xfrm>
            <a:off x="457200" y="727380"/>
            <a:ext cx="8229600" cy="601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GB" dirty="0"/>
              <a:t>Agenda</a:t>
            </a:r>
            <a:endParaRPr dirty="0"/>
          </a:p>
        </p:txBody>
      </p:sp>
      <p:sp>
        <p:nvSpPr>
          <p:cNvPr id="279" name="Google Shape;279;p49"/>
          <p:cNvSpPr txBox="1">
            <a:spLocks noGrp="1"/>
          </p:cNvSpPr>
          <p:nvPr>
            <p:ph type="body" idx="1"/>
          </p:nvPr>
        </p:nvSpPr>
        <p:spPr>
          <a:xfrm>
            <a:off x="457200" y="1329172"/>
            <a:ext cx="8229600" cy="3265500"/>
          </a:xfrm>
          <a:prstGeom prst="rect">
            <a:avLst/>
          </a:prstGeom>
        </p:spPr>
        <p:txBody>
          <a:bodyPr spcFirstLastPara="1" wrap="square" lIns="91425" tIns="45700" rIns="91425" bIns="45700" anchor="t" anchorCtr="0">
            <a:noAutofit/>
          </a:bodyPr>
          <a:lstStyle/>
          <a:p>
            <a:pPr marL="0" lvl="0" indent="0" algn="l" rtl="0">
              <a:spcBef>
                <a:spcPts val="600"/>
              </a:spcBef>
              <a:spcAft>
                <a:spcPts val="0"/>
              </a:spcAft>
              <a:buNone/>
            </a:pPr>
            <a:r>
              <a:rPr lang="en-GB" b="1" dirty="0"/>
              <a:t>3 minute pitch </a:t>
            </a:r>
            <a:endParaRPr b="1" dirty="0"/>
          </a:p>
          <a:p>
            <a:pPr marL="457200" lvl="0" indent="-330200" algn="l" rtl="0">
              <a:spcBef>
                <a:spcPts val="600"/>
              </a:spcBef>
              <a:spcAft>
                <a:spcPts val="0"/>
              </a:spcAft>
              <a:buSzPts val="1600"/>
              <a:buChar char="-"/>
            </a:pPr>
            <a:r>
              <a:rPr lang="en-GB" dirty="0"/>
              <a:t>How do you work with Right of Nature/nature representation?</a:t>
            </a:r>
            <a:endParaRPr dirty="0"/>
          </a:p>
          <a:p>
            <a:pPr marL="457200" lvl="0" indent="-330200" algn="l" rtl="0">
              <a:spcBef>
                <a:spcPts val="0"/>
              </a:spcBef>
              <a:spcAft>
                <a:spcPts val="0"/>
              </a:spcAft>
              <a:buSzPts val="1600"/>
              <a:buChar char="-"/>
            </a:pPr>
            <a:r>
              <a:rPr lang="en-GB" dirty="0"/>
              <a:t>What do you see as the principal challenges or questions to discuss?</a:t>
            </a:r>
            <a:endParaRPr dirty="0"/>
          </a:p>
          <a:p>
            <a:pPr marL="0" lvl="0" indent="0" algn="l" rtl="0">
              <a:spcBef>
                <a:spcPts val="600"/>
              </a:spcBef>
              <a:spcAft>
                <a:spcPts val="0"/>
              </a:spcAft>
              <a:buNone/>
            </a:pPr>
            <a:endParaRPr dirty="0"/>
          </a:p>
          <a:p>
            <a:pPr marL="0" lvl="0" indent="0" algn="l" rtl="0">
              <a:spcBef>
                <a:spcPts val="600"/>
              </a:spcBef>
              <a:spcAft>
                <a:spcPts val="0"/>
              </a:spcAft>
              <a:buNone/>
            </a:pPr>
            <a:r>
              <a:rPr lang="en-GB" b="1" dirty="0"/>
              <a:t>Group discussions</a:t>
            </a:r>
            <a:r>
              <a:rPr lang="en-GB" dirty="0"/>
              <a:t/>
            </a:r>
            <a:br>
              <a:rPr lang="en-GB" dirty="0"/>
            </a:br>
            <a:r>
              <a:rPr lang="en-GB" dirty="0"/>
              <a:t>- 3-4 topics, 25 minutes discussion, arising questions</a:t>
            </a:r>
            <a:endParaRPr dirty="0"/>
          </a:p>
          <a:p>
            <a:pPr marL="0" lvl="0" indent="0" algn="l" rtl="0">
              <a:spcBef>
                <a:spcPts val="600"/>
              </a:spcBef>
              <a:spcAft>
                <a:spcPts val="0"/>
              </a:spcAft>
              <a:buNone/>
            </a:pPr>
            <a:endParaRPr dirty="0"/>
          </a:p>
          <a:p>
            <a:pPr marL="0" lvl="0" indent="0" algn="l" rtl="0">
              <a:lnSpc>
                <a:spcPct val="200000"/>
              </a:lnSpc>
              <a:spcBef>
                <a:spcPts val="600"/>
              </a:spcBef>
              <a:spcAft>
                <a:spcPts val="0"/>
              </a:spcAft>
              <a:buNone/>
            </a:pPr>
            <a:r>
              <a:rPr lang="en-GB" b="1" dirty="0"/>
              <a:t>General discussion </a:t>
            </a:r>
            <a:endParaRPr b="1" dirty="0"/>
          </a:p>
          <a:p>
            <a:pPr marL="0" lvl="0" indent="0" algn="l" rtl="0">
              <a:lnSpc>
                <a:spcPct val="200000"/>
              </a:lnSpc>
              <a:spcBef>
                <a:spcPts val="600"/>
              </a:spcBef>
              <a:spcAft>
                <a:spcPts val="0"/>
              </a:spcAft>
              <a:buNone/>
            </a:pPr>
            <a:r>
              <a:rPr lang="en-GB" b="1" dirty="0"/>
              <a:t>Wrap up</a:t>
            </a:r>
            <a:endParaRPr b="1" dirty="0"/>
          </a:p>
          <a:p>
            <a:pPr marL="0" lvl="0" indent="0" algn="l" rtl="0">
              <a:spcBef>
                <a:spcPts val="600"/>
              </a:spcBef>
              <a:spcAft>
                <a:spcPts val="0"/>
              </a:spcAft>
              <a:buNone/>
            </a:pPr>
            <a:endParaRPr dirty="0"/>
          </a:p>
        </p:txBody>
      </p:sp>
      <p:sp>
        <p:nvSpPr>
          <p:cNvPr id="280" name="Google Shape;280;p49"/>
          <p:cNvSpPr/>
          <p:nvPr/>
        </p:nvSpPr>
        <p:spPr>
          <a:xfrm>
            <a:off x="2250" y="4924200"/>
            <a:ext cx="9144000" cy="219300"/>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1" name="Google Shape;281;p49"/>
          <p:cNvPicPr preferRelativeResize="0"/>
          <p:nvPr/>
        </p:nvPicPr>
        <p:blipFill rotWithShape="1">
          <a:blip r:embed="rId3">
            <a:alphaModFix/>
          </a:blip>
          <a:srcRect t="8175" b="6927"/>
          <a:stretch/>
        </p:blipFill>
        <p:spPr>
          <a:xfrm>
            <a:off x="6349500" y="2626500"/>
            <a:ext cx="2440200" cy="1968176"/>
          </a:xfrm>
          <a:prstGeom prst="rect">
            <a:avLst/>
          </a:prstGeom>
          <a:noFill/>
          <a:ln>
            <a:noFill/>
          </a:ln>
        </p:spPr>
      </p:pic>
      <p:sp>
        <p:nvSpPr>
          <p:cNvPr id="282" name="Google Shape;282;p49"/>
          <p:cNvSpPr txBox="1"/>
          <p:nvPr/>
        </p:nvSpPr>
        <p:spPr>
          <a:xfrm>
            <a:off x="6282450" y="4540002"/>
            <a:ext cx="2574300" cy="43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900" i="1" dirty="0">
                <a:solidFill>
                  <a:schemeClr val="dk1"/>
                </a:solidFill>
              </a:rPr>
              <a:t>Source: Yuji Miyata</a:t>
            </a:r>
            <a:endParaRPr sz="900"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50"/>
          <p:cNvSpPr txBox="1">
            <a:spLocks noGrp="1"/>
          </p:cNvSpPr>
          <p:nvPr>
            <p:ph type="title"/>
          </p:nvPr>
        </p:nvSpPr>
        <p:spPr>
          <a:xfrm>
            <a:off x="457200" y="584255"/>
            <a:ext cx="8229600" cy="601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GB"/>
              <a:t>References</a:t>
            </a:r>
            <a:endParaRPr/>
          </a:p>
        </p:txBody>
      </p:sp>
      <p:sp>
        <p:nvSpPr>
          <p:cNvPr id="288" name="Google Shape;288;p50"/>
          <p:cNvSpPr txBox="1">
            <a:spLocks noGrp="1"/>
          </p:cNvSpPr>
          <p:nvPr>
            <p:ph type="body" idx="1"/>
          </p:nvPr>
        </p:nvSpPr>
        <p:spPr>
          <a:xfrm>
            <a:off x="457200" y="1122444"/>
            <a:ext cx="7361583" cy="4258212"/>
          </a:xfrm>
          <a:prstGeom prst="rect">
            <a:avLst/>
          </a:prstGeom>
        </p:spPr>
        <p:txBody>
          <a:bodyPr spcFirstLastPara="1" wrap="square" lIns="91425" tIns="45700" rIns="91425" bIns="45700" anchor="t" anchorCtr="0">
            <a:noAutofit/>
          </a:bodyPr>
          <a:lstStyle/>
          <a:p>
            <a:pPr marL="0" indent="0">
              <a:spcBef>
                <a:spcPts val="0"/>
              </a:spcBef>
              <a:spcAft>
                <a:spcPts val="800"/>
              </a:spcAft>
              <a:buNone/>
            </a:pPr>
            <a:r>
              <a:rPr lang="en-GB" sz="900" dirty="0" err="1"/>
              <a:t>Boström</a:t>
            </a:r>
            <a:r>
              <a:rPr lang="en-GB" sz="900" dirty="0"/>
              <a:t>, M. &amp; </a:t>
            </a:r>
            <a:r>
              <a:rPr lang="en-GB" sz="900" dirty="0" err="1"/>
              <a:t>Uggla</a:t>
            </a:r>
            <a:r>
              <a:rPr lang="en-GB" sz="900" dirty="0"/>
              <a:t>, Y. (2016</a:t>
            </a:r>
            <a:r>
              <a:rPr lang="en-GB" sz="900" dirty="0" smtClean="0"/>
              <a:t>). </a:t>
            </a:r>
            <a:r>
              <a:rPr lang="en-GB" sz="900" dirty="0"/>
              <a:t>A sociology of environmental representation. </a:t>
            </a:r>
            <a:r>
              <a:rPr lang="en-GB" sz="900" i="1" dirty="0"/>
              <a:t>Environmental Sociology,</a:t>
            </a:r>
            <a:r>
              <a:rPr lang="en-GB" sz="900" dirty="0"/>
              <a:t> vol. 2 (4), pp. 355-364. </a:t>
            </a:r>
            <a:endParaRPr lang="en-GB" sz="900" dirty="0" smtClean="0"/>
          </a:p>
          <a:p>
            <a:pPr marL="0" indent="0">
              <a:spcBef>
                <a:spcPts val="0"/>
              </a:spcBef>
              <a:spcAft>
                <a:spcPts val="800"/>
              </a:spcAft>
              <a:buNone/>
            </a:pPr>
            <a:r>
              <a:rPr lang="en-GB" sz="900" dirty="0" err="1" smtClean="0"/>
              <a:t>Chapron</a:t>
            </a:r>
            <a:r>
              <a:rPr lang="en-GB" sz="900" dirty="0"/>
              <a:t>, G., Epstein, Y. &amp; </a:t>
            </a:r>
            <a:r>
              <a:rPr lang="en-GB" sz="900" dirty="0" err="1"/>
              <a:t>López-Bao</a:t>
            </a:r>
            <a:r>
              <a:rPr lang="en-GB" sz="900" dirty="0"/>
              <a:t>, J.V. </a:t>
            </a:r>
            <a:r>
              <a:rPr lang="en-GB" sz="900" dirty="0" smtClean="0"/>
              <a:t>(</a:t>
            </a:r>
            <a:r>
              <a:rPr lang="en-GB" sz="900" dirty="0" err="1" smtClean="0"/>
              <a:t>xxxx</a:t>
            </a:r>
            <a:r>
              <a:rPr lang="en-GB" sz="900" dirty="0" smtClean="0"/>
              <a:t>). A </a:t>
            </a:r>
            <a:r>
              <a:rPr lang="en-GB" sz="900" dirty="0"/>
              <a:t>rights revolution for nature. </a:t>
            </a:r>
            <a:r>
              <a:rPr lang="en-GB" sz="900" i="1" dirty="0" smtClean="0"/>
              <a:t>Science</a:t>
            </a:r>
            <a:r>
              <a:rPr lang="en-US" sz="900" dirty="0"/>
              <a:t> Vol. 363, Issue 6434, pp. 1392-1393</a:t>
            </a:r>
            <a:r>
              <a:rPr lang="en-GB" sz="900" dirty="0" smtClean="0"/>
              <a:t>.</a:t>
            </a:r>
            <a:r>
              <a:rPr lang="en-GB" sz="900" u="sng" dirty="0" smtClean="0">
                <a:hlinkClick r:id="rId3"/>
              </a:rPr>
              <a:t> </a:t>
            </a:r>
            <a:endParaRPr lang="sv-SE" sz="900" dirty="0"/>
          </a:p>
          <a:p>
            <a:pPr marL="0" indent="0">
              <a:spcBef>
                <a:spcPts val="0"/>
              </a:spcBef>
              <a:spcAft>
                <a:spcPts val="800"/>
              </a:spcAft>
              <a:buNone/>
            </a:pPr>
            <a:r>
              <a:rPr lang="en-GB" sz="900" dirty="0"/>
              <a:t>Dobson, A. (1996). Representative Democracy and the Environment. In: Lafferty, W.M. &amp; </a:t>
            </a:r>
            <a:r>
              <a:rPr lang="en-GB" sz="900" dirty="0" err="1"/>
              <a:t>Meadowcroft</a:t>
            </a:r>
            <a:r>
              <a:rPr lang="en-GB" sz="900" dirty="0"/>
              <a:t>, J. </a:t>
            </a:r>
            <a:r>
              <a:rPr lang="en-GB" sz="900" dirty="0" smtClean="0"/>
              <a:t>(Eds.) </a:t>
            </a:r>
            <a:r>
              <a:rPr lang="en-GB" sz="900" i="1" dirty="0"/>
              <a:t>Democracy and the Environment: Problems and Prospects</a:t>
            </a:r>
            <a:r>
              <a:rPr lang="en-GB" sz="900" dirty="0"/>
              <a:t>. Cheltenham: Edward Elgar Publishing.</a:t>
            </a:r>
            <a:endParaRPr lang="sv-SE" sz="900" dirty="0"/>
          </a:p>
          <a:p>
            <a:pPr marL="0" indent="0">
              <a:spcBef>
                <a:spcPts val="0"/>
              </a:spcBef>
              <a:spcAft>
                <a:spcPts val="800"/>
              </a:spcAft>
              <a:buNone/>
            </a:pPr>
            <a:r>
              <a:rPr lang="en-GB" sz="900" dirty="0" err="1"/>
              <a:t>Dryzek</a:t>
            </a:r>
            <a:r>
              <a:rPr lang="en-GB" sz="900" dirty="0"/>
              <a:t>, J.S. (1990). Green reason: Communicative ethics for the biosphere. </a:t>
            </a:r>
            <a:r>
              <a:rPr lang="en-GB" sz="900" i="1" dirty="0"/>
              <a:t>Environmental </a:t>
            </a:r>
            <a:r>
              <a:rPr lang="en-GB" sz="900" i="1" dirty="0" smtClean="0"/>
              <a:t>Ethics</a:t>
            </a:r>
            <a:r>
              <a:rPr lang="en-GB" sz="900" dirty="0" smtClean="0"/>
              <a:t>, </a:t>
            </a:r>
            <a:r>
              <a:rPr lang="en-GB" sz="900" dirty="0"/>
              <a:t>12 (3</a:t>
            </a:r>
            <a:r>
              <a:rPr lang="en-GB" sz="900" dirty="0" smtClean="0"/>
              <a:t>), </a:t>
            </a:r>
            <a:r>
              <a:rPr lang="en-GB" sz="900" dirty="0"/>
              <a:t>pp. 195-210. </a:t>
            </a:r>
            <a:endParaRPr lang="en-GB" sz="900" dirty="0" smtClean="0"/>
          </a:p>
          <a:p>
            <a:pPr marL="0" indent="0">
              <a:spcBef>
                <a:spcPts val="0"/>
              </a:spcBef>
              <a:spcAft>
                <a:spcPts val="800"/>
              </a:spcAft>
              <a:buNone/>
            </a:pPr>
            <a:r>
              <a:rPr lang="en-GB" sz="900" dirty="0" err="1" smtClean="0"/>
              <a:t>Goodin</a:t>
            </a:r>
            <a:r>
              <a:rPr lang="en-GB" sz="900" dirty="0"/>
              <a:t>. R. E. (1996). Enfranchising the Earth, and its Alternatives</a:t>
            </a:r>
            <a:r>
              <a:rPr lang="en-GB" sz="900" i="1" dirty="0"/>
              <a:t>. Political Studies</a:t>
            </a:r>
            <a:r>
              <a:rPr lang="en-GB" sz="900" dirty="0"/>
              <a:t>, </a:t>
            </a:r>
            <a:r>
              <a:rPr lang="en-GB" sz="900" dirty="0" smtClean="0"/>
              <a:t>44, pp</a:t>
            </a:r>
            <a:r>
              <a:rPr lang="en-GB" sz="900" dirty="0"/>
              <a:t>. 835-849. </a:t>
            </a:r>
            <a:endParaRPr lang="sv-SE" sz="900" dirty="0" smtClean="0"/>
          </a:p>
          <a:p>
            <a:pPr marL="0" indent="0">
              <a:spcBef>
                <a:spcPts val="0"/>
              </a:spcBef>
              <a:spcAft>
                <a:spcPts val="800"/>
              </a:spcAft>
              <a:buNone/>
            </a:pPr>
            <a:r>
              <a:rPr lang="en-GB" sz="900" dirty="0" smtClean="0"/>
              <a:t>Eckersley</a:t>
            </a:r>
            <a:r>
              <a:rPr lang="en-GB" sz="900" dirty="0"/>
              <a:t>, R. (1999). The discourse ethic and the problem of representing nature. </a:t>
            </a:r>
            <a:r>
              <a:rPr lang="en-GB" sz="900" i="1" dirty="0"/>
              <a:t>Environmental Politics</a:t>
            </a:r>
            <a:r>
              <a:rPr lang="en-GB" sz="900" dirty="0"/>
              <a:t>, </a:t>
            </a:r>
            <a:r>
              <a:rPr lang="en-GB" sz="900" dirty="0" smtClean="0"/>
              <a:t>8 (</a:t>
            </a:r>
            <a:r>
              <a:rPr lang="en-GB" sz="900" dirty="0"/>
              <a:t>2), pp. 24–49.</a:t>
            </a:r>
            <a:endParaRPr lang="sv-SE" sz="900" dirty="0"/>
          </a:p>
          <a:p>
            <a:pPr marL="0" indent="0">
              <a:spcBef>
                <a:spcPts val="0"/>
              </a:spcBef>
              <a:spcAft>
                <a:spcPts val="800"/>
              </a:spcAft>
              <a:buNone/>
            </a:pPr>
            <a:r>
              <a:rPr lang="en-GB" sz="900" dirty="0"/>
              <a:t>O’Neill, J. (2006), “Who Speaks for Nature?”. In J. </a:t>
            </a:r>
            <a:r>
              <a:rPr lang="en-GB" sz="900" dirty="0" err="1"/>
              <a:t>Haila</a:t>
            </a:r>
            <a:r>
              <a:rPr lang="en-GB" sz="900" dirty="0"/>
              <a:t> and C. Dyke (</a:t>
            </a:r>
            <a:r>
              <a:rPr lang="en-GB" sz="900" dirty="0" err="1"/>
              <a:t>eds</a:t>
            </a:r>
            <a:r>
              <a:rPr lang="en-GB" sz="900" dirty="0"/>
              <a:t>), </a:t>
            </a:r>
            <a:r>
              <a:rPr lang="en-GB" sz="900" i="1" dirty="0"/>
              <a:t>How Nature Speaks: The Dynamics of the Human Ecological Condition</a:t>
            </a:r>
            <a:r>
              <a:rPr lang="en-GB" sz="900" dirty="0"/>
              <a:t>. Durham NC: Duke University Press, pp. 261–78.</a:t>
            </a:r>
            <a:r>
              <a:rPr lang="en-GB" sz="900" u="sng" dirty="0">
                <a:hlinkClick r:id="rId4"/>
              </a:rPr>
              <a:t> </a:t>
            </a:r>
            <a:endParaRPr lang="sv-SE" sz="900" u="sng" dirty="0" smtClean="0"/>
          </a:p>
          <a:p>
            <a:pPr marL="0" indent="0">
              <a:spcBef>
                <a:spcPts val="0"/>
              </a:spcBef>
              <a:spcAft>
                <a:spcPts val="800"/>
              </a:spcAft>
              <a:buNone/>
            </a:pPr>
            <a:r>
              <a:rPr lang="en-GB" sz="900" dirty="0" smtClean="0"/>
              <a:t>Rawson</a:t>
            </a:r>
            <a:r>
              <a:rPr lang="en-GB" sz="900" dirty="0"/>
              <a:t>, A. &amp; Mansfield, B. (2018). Producing juridical knowledge: “Rights of Nature” or the naturalization of rights? </a:t>
            </a:r>
            <a:r>
              <a:rPr lang="en-GB" sz="900" i="1" dirty="0"/>
              <a:t>Environment and Planning E: Nature and Space 1.1-2, </a:t>
            </a:r>
            <a:r>
              <a:rPr lang="en-GB" sz="900" dirty="0"/>
              <a:t>pp. </a:t>
            </a:r>
            <a:r>
              <a:rPr lang="en-GB" sz="900" dirty="0" smtClean="0"/>
              <a:t>99-119.</a:t>
            </a:r>
          </a:p>
          <a:p>
            <a:pPr marL="0" indent="0">
              <a:spcBef>
                <a:spcPts val="0"/>
              </a:spcBef>
              <a:spcAft>
                <a:spcPts val="800"/>
              </a:spcAft>
              <a:buNone/>
            </a:pPr>
            <a:r>
              <a:rPr lang="en-GB" sz="900" dirty="0" smtClean="0"/>
              <a:t>Salmond</a:t>
            </a:r>
            <a:r>
              <a:rPr lang="en-GB" sz="900" dirty="0"/>
              <a:t>, A. (2014). Tears of </a:t>
            </a:r>
            <a:r>
              <a:rPr lang="en-GB" sz="900" dirty="0" err="1"/>
              <a:t>Rangi</a:t>
            </a:r>
            <a:r>
              <a:rPr lang="en-GB" sz="900" dirty="0"/>
              <a:t>: Water, power, and people in New Zealand. </a:t>
            </a:r>
            <a:r>
              <a:rPr lang="en-GB" sz="900" i="1" dirty="0" err="1"/>
              <a:t>Hau</a:t>
            </a:r>
            <a:r>
              <a:rPr lang="en-GB" sz="900" i="1" dirty="0"/>
              <a:t>: Journal of Ethnographic </a:t>
            </a:r>
            <a:r>
              <a:rPr lang="en-GB" sz="900" i="1" dirty="0" smtClean="0"/>
              <a:t>Theory,</a:t>
            </a:r>
            <a:r>
              <a:rPr lang="en-GB" sz="900" dirty="0" smtClean="0"/>
              <a:t> </a:t>
            </a:r>
            <a:r>
              <a:rPr lang="en-GB" sz="900" dirty="0"/>
              <a:t>vol. 4 (3), pp. 285–309. </a:t>
            </a:r>
            <a:endParaRPr lang="en-GB" sz="900" dirty="0" smtClean="0"/>
          </a:p>
          <a:p>
            <a:pPr marL="0" indent="0">
              <a:spcBef>
                <a:spcPts val="0"/>
              </a:spcBef>
              <a:spcAft>
                <a:spcPts val="800"/>
              </a:spcAft>
              <a:buNone/>
            </a:pPr>
            <a:r>
              <a:rPr lang="en-GB" sz="900" dirty="0" smtClean="0"/>
              <a:t>Stone </a:t>
            </a:r>
            <a:r>
              <a:rPr lang="en-GB" sz="900" dirty="0"/>
              <a:t>C.D. (1972). Should Trees Have Standing - Toward Legal Rights for Natural Objects. </a:t>
            </a:r>
            <a:r>
              <a:rPr lang="en-GB" sz="900" i="1" dirty="0"/>
              <a:t>California Law </a:t>
            </a:r>
            <a:r>
              <a:rPr lang="en-GB" sz="900" i="1" dirty="0" smtClean="0"/>
              <a:t>Review,</a:t>
            </a:r>
            <a:r>
              <a:rPr lang="en-GB" sz="900" dirty="0" smtClean="0"/>
              <a:t> </a:t>
            </a:r>
            <a:r>
              <a:rPr lang="en-GB" sz="900" dirty="0"/>
              <a:t>45, pp. 450-501</a:t>
            </a:r>
            <a:endParaRPr lang="sv-SE" sz="900" dirty="0"/>
          </a:p>
          <a:p>
            <a:pPr marL="0" indent="0">
              <a:spcBef>
                <a:spcPts val="0"/>
              </a:spcBef>
              <a:spcAft>
                <a:spcPts val="800"/>
              </a:spcAft>
              <a:buNone/>
            </a:pPr>
            <a:r>
              <a:rPr lang="en-GB" sz="900" dirty="0" err="1"/>
              <a:t>Tanasescu</a:t>
            </a:r>
            <a:r>
              <a:rPr lang="en-GB" sz="900" dirty="0"/>
              <a:t>, M. (2016). </a:t>
            </a:r>
            <a:r>
              <a:rPr lang="en-GB" sz="900" i="1" dirty="0"/>
              <a:t>Environment, Political Representation and the Challenge of Rights Speaking for Nature</a:t>
            </a:r>
            <a:r>
              <a:rPr lang="en-GB" sz="900" dirty="0"/>
              <a:t>. London: Palgrave Macmillan</a:t>
            </a:r>
            <a:endParaRPr lang="sv-SE" sz="900" dirty="0"/>
          </a:p>
          <a:p>
            <a:pPr marL="0" indent="0">
              <a:spcBef>
                <a:spcPts val="0"/>
              </a:spcBef>
              <a:spcAft>
                <a:spcPts val="800"/>
              </a:spcAft>
              <a:buNone/>
            </a:pPr>
            <a:r>
              <a:rPr lang="en-GB" sz="900" dirty="0" err="1"/>
              <a:t>Thiel</a:t>
            </a:r>
            <a:r>
              <a:rPr lang="en-GB" sz="900" dirty="0"/>
              <a:t>, P.L. &amp; Hallgren, H. (2018). Rights of Nature as a Prerequisite to Sustainability. In: </a:t>
            </a:r>
            <a:r>
              <a:rPr lang="en-GB" sz="900" dirty="0" err="1" smtClean="0"/>
              <a:t>Bonnedahl</a:t>
            </a:r>
            <a:r>
              <a:rPr lang="en-GB" sz="900" dirty="0" smtClean="0"/>
              <a:t>, K.-J. </a:t>
            </a:r>
            <a:r>
              <a:rPr lang="en-GB" sz="900" dirty="0"/>
              <a:t>&amp; </a:t>
            </a:r>
            <a:r>
              <a:rPr lang="en-GB" sz="900" dirty="0" err="1" smtClean="0"/>
              <a:t>Heikkurinen</a:t>
            </a:r>
            <a:r>
              <a:rPr lang="en-GB" sz="900" dirty="0" smtClean="0"/>
              <a:t>, P. (Eds</a:t>
            </a:r>
            <a:r>
              <a:rPr lang="en-GB" sz="900" i="1" dirty="0"/>
              <a:t>.) Strongly Sustainable Societies: Organising Human Activities on a Hot and Full Earth</a:t>
            </a:r>
            <a:r>
              <a:rPr lang="en-GB" sz="900" dirty="0"/>
              <a:t>. London: Routledge.</a:t>
            </a:r>
            <a:endParaRPr lang="sv-SE" sz="900" dirty="0"/>
          </a:p>
          <a:p>
            <a:pPr marL="0" indent="0">
              <a:spcBef>
                <a:spcPts val="0"/>
              </a:spcBef>
              <a:spcAft>
                <a:spcPts val="800"/>
              </a:spcAft>
              <a:buNone/>
            </a:pPr>
            <a:r>
              <a:rPr lang="en-GB" sz="900" dirty="0"/>
              <a:t>Von Essen, E., Allen, P. (2017) Solidarity Between Human and Non-Human Animals: Representing Animal Voices in Policy Deliberations, </a:t>
            </a:r>
            <a:r>
              <a:rPr lang="en-GB" sz="900" i="1" dirty="0"/>
              <a:t>Environmental Communication</a:t>
            </a:r>
            <a:r>
              <a:rPr lang="en-GB" sz="900" dirty="0"/>
              <a:t>, vol. </a:t>
            </a:r>
            <a:r>
              <a:rPr lang="en-GB" sz="900" dirty="0" smtClean="0"/>
              <a:t>11 (</a:t>
            </a:r>
            <a:r>
              <a:rPr lang="en-GB" sz="900" dirty="0"/>
              <a:t>5), pp. </a:t>
            </a:r>
            <a:r>
              <a:rPr lang="en-GB" sz="900" dirty="0" smtClean="0"/>
              <a:t>641-653.</a:t>
            </a:r>
            <a:endParaRPr lang="sv-SE" sz="900" dirty="0"/>
          </a:p>
          <a:p>
            <a:pPr marL="0" lvl="0" indent="0" algn="l" rtl="0">
              <a:spcBef>
                <a:spcPts val="0"/>
              </a:spcBef>
              <a:spcAft>
                <a:spcPts val="800"/>
              </a:spcAft>
              <a:buClr>
                <a:schemeClr val="dk1"/>
              </a:buClr>
              <a:buSzPts val="1100"/>
              <a:buNone/>
            </a:pPr>
            <a:r>
              <a:rPr lang="en-GB" sz="900" dirty="0" smtClean="0"/>
              <a:t> </a:t>
            </a:r>
            <a:endParaRPr sz="900" dirty="0"/>
          </a:p>
          <a:p>
            <a:pPr marL="0" lvl="0" indent="0" algn="l" rtl="0">
              <a:spcBef>
                <a:spcPts val="0"/>
              </a:spcBef>
              <a:spcAft>
                <a:spcPts val="0"/>
              </a:spcAft>
              <a:buNone/>
            </a:pPr>
            <a:endParaRPr sz="9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LU_Mall_2012">
  <a:themeElements>
    <a:clrScheme name="SLU">
      <a:dk1>
        <a:srgbClr val="000000"/>
      </a:dk1>
      <a:lt1>
        <a:srgbClr val="FFFFFF"/>
      </a:lt1>
      <a:dk2>
        <a:srgbClr val="000000"/>
      </a:dk2>
      <a:lt2>
        <a:srgbClr val="FFFFFF"/>
      </a:lt2>
      <a:accent1>
        <a:srgbClr val="2C95B5"/>
      </a:accent1>
      <a:accent2>
        <a:srgbClr val="C1BB00"/>
      </a:accent2>
      <a:accent3>
        <a:srgbClr val="9961C3"/>
      </a:accent3>
      <a:accent4>
        <a:srgbClr val="D28E00"/>
      </a:accent4>
      <a:accent5>
        <a:srgbClr val="CCC7C0"/>
      </a:accent5>
      <a:accent6>
        <a:srgbClr val="616265"/>
      </a:accent6>
      <a:hlink>
        <a:srgbClr val="1B52FF"/>
      </a:hlink>
      <a:folHlink>
        <a:srgbClr val="61A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TotalTime>
  <Words>929</Words>
  <Application>Microsoft Office PowerPoint</Application>
  <PresentationFormat>Bildspel på skärmen (16:9)</PresentationFormat>
  <Paragraphs>82</Paragraphs>
  <Slides>9</Slides>
  <Notes>9</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9</vt:i4>
      </vt:variant>
    </vt:vector>
  </HeadingPairs>
  <TitlesOfParts>
    <vt:vector size="15" baseType="lpstr">
      <vt:lpstr>Calibri</vt:lpstr>
      <vt:lpstr>Arial Narrow</vt:lpstr>
      <vt:lpstr>Merriweather Sans</vt:lpstr>
      <vt:lpstr>Arial</vt:lpstr>
      <vt:lpstr>Arial Black</vt:lpstr>
      <vt:lpstr>SLU_Mall_2012</vt:lpstr>
      <vt:lpstr>Representing Nature in Law, Policy &amp; Practice</vt:lpstr>
      <vt:lpstr>Speakers</vt:lpstr>
      <vt:lpstr>Rights of Nature</vt:lpstr>
      <vt:lpstr>From voiceless nature  to enfranchised legal entities?</vt:lpstr>
      <vt:lpstr>Representing nature </vt:lpstr>
      <vt:lpstr>Whanganui — a river with rights</vt:lpstr>
      <vt:lpstr>Arising considerations:</vt:lpstr>
      <vt:lpstr>Agenda</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Representing Nature in Law, Policy &amp; Practice</dc:title>
  <dc:creator>Anni Hoffrén</dc:creator>
  <cp:lastModifiedBy>Anni Hoffrén</cp:lastModifiedBy>
  <cp:revision>7</cp:revision>
  <dcterms:modified xsi:type="dcterms:W3CDTF">2019-05-02T11:42:55Z</dcterms:modified>
</cp:coreProperties>
</file>