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ECBBC-19DD-4108-BF2B-D6973A7A42F0}" type="datetimeFigureOut">
              <a:rPr lang="de-DE" smtClean="0"/>
              <a:t>09.08.2013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AC371-A267-469B-BC94-C23545B04C29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1" y="1234969"/>
            <a:ext cx="4465166" cy="5135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1043608" y="476672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err="1" smtClean="0"/>
              <a:t>Svartberget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catchment</a:t>
            </a:r>
            <a:endParaRPr lang="de-DE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17816"/>
          <a:stretch>
            <a:fillRect/>
          </a:stretch>
        </p:blipFill>
        <p:spPr bwMode="auto">
          <a:xfrm>
            <a:off x="1331640" y="404664"/>
            <a:ext cx="673224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84641"/>
          <a:stretch>
            <a:fillRect/>
          </a:stretch>
        </p:blipFill>
        <p:spPr bwMode="auto">
          <a:xfrm>
            <a:off x="1331640" y="5229200"/>
            <a:ext cx="7102987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Johannas egna\Umeå\Karta över svartberget\ArcviewKartor\Svartberget-xca\vegetation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0"/>
            <a:ext cx="4021088" cy="52037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u="sng" dirty="0" smtClean="0"/>
              <a:t>Source: </a:t>
            </a:r>
          </a:p>
          <a:p>
            <a:pPr>
              <a:buNone/>
            </a:pPr>
            <a:r>
              <a:rPr lang="en-GB" dirty="0" err="1" smtClean="0"/>
              <a:t>Nominic</a:t>
            </a:r>
            <a:r>
              <a:rPr lang="en-GB" dirty="0" smtClean="0"/>
              <a:t> </a:t>
            </a:r>
            <a:r>
              <a:rPr lang="en-GB" dirty="0"/>
              <a:t>Report on DOC character </a:t>
            </a:r>
            <a:r>
              <a:rPr lang="en-GB" dirty="0" err="1" smtClean="0"/>
              <a:t>Nordtest</a:t>
            </a:r>
            <a:r>
              <a:rPr lang="en-GB" dirty="0" smtClean="0"/>
              <a:t> Technical </a:t>
            </a:r>
            <a:r>
              <a:rPr lang="en-GB" dirty="0"/>
              <a:t>Report 479</a:t>
            </a:r>
            <a:endParaRPr lang="de-DE" dirty="0"/>
          </a:p>
          <a:p>
            <a:pPr>
              <a:buNone/>
            </a:pPr>
            <a:r>
              <a:rPr lang="de-DE" dirty="0" smtClean="0"/>
              <a:t> 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Folie 1</vt:lpstr>
      <vt:lpstr>Folie 2</vt:lpstr>
      <vt:lpstr>Folie 3</vt:lpstr>
      <vt:lpstr>Folie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Andrea</dc:creator>
  <cp:lastModifiedBy>Andrea</cp:lastModifiedBy>
  <cp:revision>4</cp:revision>
  <dcterms:created xsi:type="dcterms:W3CDTF">2013-08-09T10:27:00Z</dcterms:created>
  <dcterms:modified xsi:type="dcterms:W3CDTF">2013-08-09T16:49:10Z</dcterms:modified>
</cp:coreProperties>
</file>